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67" r:id="rId6"/>
    <p:sldId id="263" r:id="rId7"/>
    <p:sldId id="264" r:id="rId8"/>
    <p:sldId id="265" r:id="rId9"/>
    <p:sldId id="275" r:id="rId10"/>
    <p:sldId id="273" r:id="rId11"/>
    <p:sldId id="274" r:id="rId12"/>
    <p:sldId id="268" r:id="rId13"/>
    <p:sldId id="270" r:id="rId14"/>
    <p:sldId id="269" r:id="rId15"/>
    <p:sldId id="271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786E-A80F-4313-A605-A7E64F42AC98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D0FE-E5BB-4180-975E-B99DC6A35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00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1D0FE-E5BB-4180-975E-B99DC6A358E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2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1"/>
            <a:ext cx="6910536" cy="1800199"/>
          </a:xfrm>
        </p:spPr>
        <p:txBody>
          <a:bodyPr/>
          <a:lstStyle/>
          <a:p>
            <a:r>
              <a:rPr lang="ru-RU" dirty="0" smtClean="0"/>
              <a:t>Дидактические игры для 	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852936"/>
            <a:ext cx="4651608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МАДОУ № 51 « Ёлочка»</a:t>
            </a:r>
          </a:p>
          <a:p>
            <a:r>
              <a:rPr lang="ru-RU" dirty="0" smtClean="0"/>
              <a:t>М. О. г. Мытищи</a:t>
            </a:r>
          </a:p>
          <a:p>
            <a:r>
              <a:rPr lang="ru-RU" dirty="0" smtClean="0"/>
              <a:t>Воспитатель: Козлова И. А.</a:t>
            </a:r>
            <a:endParaRPr lang="ru-RU" dirty="0"/>
          </a:p>
        </p:txBody>
      </p:sp>
      <p:pic>
        <p:nvPicPr>
          <p:cNvPr id="7170" name="Picture 2" descr="C:\Users\SAMSUNG\Desktop\DSCF2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50" y="2060849"/>
            <a:ext cx="254644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AMSUNG\Desktop\IMG_5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52" y="4420875"/>
            <a:ext cx="2733800" cy="1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MSUNG\Desktop\IMG_5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420875"/>
            <a:ext cx="2669542" cy="18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6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47404" y="832195"/>
            <a:ext cx="4527847" cy="70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4624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Задания и материалы для работы.</a:t>
            </a:r>
          </a:p>
          <a:p>
            <a:r>
              <a:rPr lang="ru-RU" b="1" dirty="0"/>
              <a:t>Цикл 1.</a:t>
            </a:r>
          </a:p>
          <a:p>
            <a:r>
              <a:rPr lang="ru-RU" dirty="0"/>
              <a:t>Числовой ряд в упроченных ситуациях.</a:t>
            </a:r>
          </a:p>
          <a:p>
            <a:r>
              <a:rPr lang="ru-RU" dirty="0"/>
              <a:t>Задание « В одном дворе» .</a:t>
            </a:r>
          </a:p>
          <a:p>
            <a:r>
              <a:rPr lang="ru-RU" b="1" dirty="0"/>
              <a:t>Цели: </a:t>
            </a:r>
            <a:r>
              <a:rPr lang="ru-RU" dirty="0"/>
              <a:t>Отработка числовых рядов от 5 до 10 в прямом и обратном порядке, закрепление написания цифр; перенос в реальную практику умений, полученных на занятиях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85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36820"/>
            <a:ext cx="7488832" cy="3887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462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Цикл 2</a:t>
            </a:r>
          </a:p>
          <a:p>
            <a:r>
              <a:rPr lang="ru-RU" b="1" dirty="0" smtClean="0"/>
              <a:t>Числовой </a:t>
            </a:r>
            <a:r>
              <a:rPr lang="ru-RU" b="1" dirty="0"/>
              <a:t>ряд в прямом порядке</a:t>
            </a:r>
          </a:p>
          <a:p>
            <a:r>
              <a:rPr lang="ru-RU" dirty="0"/>
              <a:t>Задание Солдаты на посту</a:t>
            </a:r>
          </a:p>
          <a:p>
            <a:r>
              <a:rPr lang="ru-RU" b="1" dirty="0"/>
              <a:t>Внимание: </a:t>
            </a:r>
            <a:r>
              <a:rPr lang="ru-RU" dirty="0"/>
              <a:t>это задание служит вводным к серии аналогичных заданий на отыскание цифр по заданной программе в таблицах со случайным их расположением. Здесь действия по программе наиболее развернуты, она выполняется шаг за шагом. Позднее поэлементное выполнение действия свертывается, и программа выступает как целое, постепенно становясь внутренним достоянием Р.</a:t>
            </a:r>
          </a:p>
          <a:p>
            <a:r>
              <a:rPr lang="ru-RU" b="1" dirty="0"/>
              <a:t>Цели: </a:t>
            </a:r>
            <a:r>
              <a:rPr lang="ru-RU" dirty="0"/>
              <a:t>отработка поэлементного выполнения программы, вынесенной вовне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850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исунок (5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756084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 3.</a:t>
            </a:r>
          </a:p>
          <a:p>
            <a:r>
              <a:rPr lang="ru-RU" b="1" dirty="0"/>
              <a:t>Количественная характеристика групп предметов.</a:t>
            </a:r>
          </a:p>
          <a:p>
            <a:r>
              <a:rPr lang="ru-RU" dirty="0"/>
              <a:t>Задание «По грибы».</a:t>
            </a:r>
          </a:p>
          <a:p>
            <a:r>
              <a:rPr lang="ru-RU" b="1" dirty="0"/>
              <a:t>Цели:</a:t>
            </a:r>
          </a:p>
          <a:p>
            <a:r>
              <a:rPr lang="ru-RU" dirty="0"/>
              <a:t>-	отработка понятия «количество»;</a:t>
            </a:r>
          </a:p>
          <a:p>
            <a:r>
              <a:rPr lang="ru-RU" dirty="0"/>
              <a:t>-	закрепление представлений о соответствии числа и цифры, о числовом ряде;</a:t>
            </a:r>
          </a:p>
          <a:p>
            <a:r>
              <a:rPr lang="ru-RU" dirty="0"/>
              <a:t>-тренировка произвольного внимания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53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Рисунок (5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39962"/>
            <a:ext cx="7704856" cy="55573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 4.</a:t>
            </a:r>
          </a:p>
          <a:p>
            <a:r>
              <a:rPr lang="ru-RU" dirty="0"/>
              <a:t>Числовой ряд в обратном порядке. </a:t>
            </a:r>
            <a:endParaRPr lang="ru-RU" dirty="0" smtClean="0"/>
          </a:p>
          <a:p>
            <a:r>
              <a:rPr lang="ru-RU" dirty="0" smtClean="0"/>
              <a:t>Задание </a:t>
            </a:r>
            <a:r>
              <a:rPr lang="ru-RU" dirty="0"/>
              <a:t>« Ищем звезды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74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93962"/>
            <a:ext cx="7416824" cy="507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16633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Цикл 5.</a:t>
            </a:r>
          </a:p>
          <a:p>
            <a:r>
              <a:rPr lang="ru-RU" b="1" dirty="0"/>
              <a:t>Параллельные ряды.</a:t>
            </a:r>
          </a:p>
          <a:p>
            <a:r>
              <a:rPr lang="ru-RU" dirty="0"/>
              <a:t>Задание «На цветочной поляне».</a:t>
            </a:r>
          </a:p>
          <a:p>
            <a:r>
              <a:rPr lang="ru-RU" b="1" dirty="0"/>
              <a:t>Цели: </a:t>
            </a:r>
            <a:r>
              <a:rPr lang="ru-RU" dirty="0"/>
              <a:t>Закрепление работы с параллельными рядами чисел, тренировка переключения зрительного внимания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292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670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Список используемой </a:t>
            </a:r>
            <a:r>
              <a:rPr lang="ru-RU" b="1" dirty="0" smtClean="0"/>
              <a:t>литературы:</a:t>
            </a:r>
          </a:p>
          <a:p>
            <a:endParaRPr lang="ru-RU" b="1" dirty="0"/>
          </a:p>
          <a:p>
            <a:r>
              <a:rPr lang="ru-RU" dirty="0"/>
              <a:t>1.	</a:t>
            </a:r>
            <a:r>
              <a:rPr lang="ru-RU" dirty="0" err="1"/>
              <a:t>Нищева</a:t>
            </a:r>
            <a:r>
              <a:rPr lang="ru-RU" dirty="0"/>
              <a:t> Наталия Валентиновна             Игры и упражнения для формирования и развития</a:t>
            </a:r>
          </a:p>
          <a:p>
            <a:r>
              <a:rPr lang="ru-RU" dirty="0"/>
              <a:t>элементарных математических представлений и речи у дошкольников. Детство – Пресс </a:t>
            </a:r>
            <a:r>
              <a:rPr lang="ru-RU" dirty="0" smtClean="0"/>
              <a:t>2003г</a:t>
            </a:r>
          </a:p>
          <a:p>
            <a:endParaRPr lang="ru-RU" dirty="0"/>
          </a:p>
          <a:p>
            <a:r>
              <a:rPr lang="ru-RU" dirty="0"/>
              <a:t>2.	От рождения до школы. Примерная общеобразовательная программа дошкольного образования (пилотный вариант) / Под ред. Н. Е. </a:t>
            </a:r>
            <a:r>
              <a:rPr lang="ru-RU" dirty="0" err="1"/>
              <a:t>Вераксы</a:t>
            </a:r>
            <a:r>
              <a:rPr lang="ru-RU" dirty="0"/>
              <a:t>, Т. С. Комаровой, М. А. Васильевой./ </a:t>
            </a:r>
          </a:p>
          <a:p>
            <a:r>
              <a:rPr lang="ru-RU" dirty="0"/>
              <a:t>Издательство МОЗАИКА СИНТЕЗ Москва, 2014</a:t>
            </a:r>
          </a:p>
        </p:txBody>
      </p:sp>
    </p:spTree>
    <p:extLst>
      <p:ext uri="{BB962C8B-B14F-4D97-AF65-F5344CB8AC3E}">
        <p14:creationId xmlns:p14="http://schemas.microsoft.com/office/powerpoint/2010/main" val="341604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00800" cy="4104456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внимание!!!!!!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Успехов, терпения и радости в общении с детьми!!!!!!!!!!!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SAMSUNG\Desktop\ekskursiy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417646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1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34481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«Без </a:t>
            </a:r>
            <a:r>
              <a:rPr lang="ru-RU" b="1" dirty="0"/>
              <a:t>игры нет, и не может быть полноценного умственного развития. Игра – это огромное светлое окно, через которое в духовный мир ребенка вливается живительный поток представлений, понятий. Игра – это искра, зажигающая огонек пытливости и </a:t>
            </a:r>
            <a:r>
              <a:rPr lang="ru-RU" b="1" dirty="0" smtClean="0"/>
              <a:t>любознательности».</a:t>
            </a:r>
            <a:endParaRPr lang="ru-RU" b="1" dirty="0"/>
          </a:p>
          <a:p>
            <a:r>
              <a:rPr lang="ru-RU" sz="2800" b="1" dirty="0"/>
              <a:t>       </a:t>
            </a:r>
            <a:r>
              <a:rPr lang="ru-RU" sz="2800" b="1" dirty="0" smtClean="0"/>
              <a:t>				 </a:t>
            </a:r>
            <a:r>
              <a:rPr lang="ru-RU" b="1" dirty="0"/>
              <a:t>В.А. Сухомлинский</a:t>
            </a:r>
          </a:p>
        </p:txBody>
      </p:sp>
      <p:pic>
        <p:nvPicPr>
          <p:cNvPr id="5127" name="Picture 7" descr="C:\Users\Гость\Desktop\сад\IMG_5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88" y="2636912"/>
            <a:ext cx="58070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2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99176" cy="2448272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2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3284984"/>
            <a:ext cx="3657600" cy="2902456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3284984"/>
            <a:ext cx="3657600" cy="2902456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16633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</a:t>
            </a:r>
            <a:r>
              <a:rPr lang="ru-RU" b="1" dirty="0" smtClean="0"/>
              <a:t>детей-дошкольников </a:t>
            </a:r>
            <a:r>
              <a:rPr lang="ru-RU" b="1" dirty="0"/>
              <a:t>игра является ведущей деятельностью, </a:t>
            </a:r>
            <a:r>
              <a:rPr lang="ru-RU" dirty="0"/>
              <a:t>благодаря которой они полноценно развиваются. </a:t>
            </a:r>
          </a:p>
          <a:p>
            <a:r>
              <a:rPr lang="ru-RU" dirty="0"/>
              <a:t>     Дидактические игры сложны тем, что являются одновременно игрой, средством обучения и всестороннего развития ребенка. В процессе такой игры у малыша развиваются все психические процессы и формируются личностные особенности. </a:t>
            </a:r>
          </a:p>
        </p:txBody>
      </p:sp>
      <p:pic>
        <p:nvPicPr>
          <p:cNvPr id="1026" name="Picture 2" descr="C:\Users\SAMSUNG\Desktop\IMG_5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374441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\Desktop\IMG_5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77318"/>
            <a:ext cx="3672409" cy="295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77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8847"/>
            <a:ext cx="65527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640"/>
            <a:ext cx="7200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Ценность </a:t>
            </a:r>
            <a:r>
              <a:rPr lang="ru-RU" sz="2800" b="1" dirty="0"/>
              <a:t>дидактических игр:</a:t>
            </a:r>
          </a:p>
          <a:p>
            <a:endParaRPr lang="ru-RU" dirty="0"/>
          </a:p>
          <a:p>
            <a:r>
              <a:rPr lang="ru-RU" dirty="0"/>
              <a:t>     • Развивают познавательные способности малыша; </a:t>
            </a:r>
          </a:p>
          <a:p>
            <a:r>
              <a:rPr lang="ru-RU" dirty="0"/>
              <a:t>     • Способствуют усвоению знаний; </a:t>
            </a:r>
          </a:p>
          <a:p>
            <a:r>
              <a:rPr lang="ru-RU" dirty="0"/>
              <a:t>     • Имеют развивающую ценность; </a:t>
            </a:r>
          </a:p>
          <a:p>
            <a:r>
              <a:rPr lang="ru-RU" dirty="0"/>
              <a:t>     • Воспитывают нравственные качества: честность, справедливость, требовательность, уступчивость; </a:t>
            </a:r>
          </a:p>
          <a:p>
            <a:r>
              <a:rPr lang="ru-RU" dirty="0"/>
              <a:t>     • Развивают речь ребенка.</a:t>
            </a:r>
          </a:p>
        </p:txBody>
      </p:sp>
      <p:pic>
        <p:nvPicPr>
          <p:cNvPr id="2050" name="Picture 2" descr="C:\Users\SAMSUNG\Desktop\IMG_5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21" y="3861049"/>
            <a:ext cx="3539419" cy="26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UNG\Desktop\IMG_53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861049"/>
            <a:ext cx="3240360" cy="26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3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69269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	Виды </a:t>
            </a:r>
            <a:r>
              <a:rPr lang="ru-RU" b="1" dirty="0"/>
              <a:t>дидактических игр:  </a:t>
            </a:r>
          </a:p>
          <a:p>
            <a:endParaRPr lang="ru-RU" dirty="0"/>
          </a:p>
          <a:p>
            <a:r>
              <a:rPr lang="ru-RU" dirty="0"/>
              <a:t>1.Игры с предметами (игрушками).</a:t>
            </a:r>
          </a:p>
          <a:p>
            <a:endParaRPr lang="ru-RU" dirty="0"/>
          </a:p>
          <a:p>
            <a:r>
              <a:rPr lang="ru-RU" dirty="0"/>
              <a:t>2.Настольно-печатные игры.</a:t>
            </a:r>
          </a:p>
          <a:p>
            <a:endParaRPr lang="ru-RU" dirty="0"/>
          </a:p>
          <a:p>
            <a:r>
              <a:rPr lang="ru-RU" dirty="0"/>
              <a:t>3.Словесные игры.   </a:t>
            </a:r>
          </a:p>
          <a:p>
            <a:endParaRPr lang="ru-RU" dirty="0"/>
          </a:p>
        </p:txBody>
      </p:sp>
      <p:pic>
        <p:nvPicPr>
          <p:cNvPr id="11266" name="Picture 2" descr="C:\Users\Гость\Desktop\сад\IMG_5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17619"/>
            <a:ext cx="3096344" cy="23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Гость\Desktop\сад\IMG_5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17619"/>
            <a:ext cx="3168351" cy="23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3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48680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Первый вид дидактических игр – игры с предметами. </a:t>
            </a:r>
            <a:endParaRPr lang="ru-RU" b="1" dirty="0" smtClean="0"/>
          </a:p>
          <a:p>
            <a:r>
              <a:rPr lang="ru-RU" dirty="0"/>
              <a:t>Такой вид игр предусматривает непосредственное восприятие малышом различных предметов, что способствует развитию стремления манипулировать ими с целью изучения.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Дидактические </a:t>
            </a:r>
            <a:r>
              <a:rPr lang="ru-RU" dirty="0"/>
              <a:t>игры с предметами можно разделить на </a:t>
            </a:r>
            <a:r>
              <a:rPr lang="ru-RU" dirty="0" smtClean="0"/>
              <a:t>некоторые подвиды</a:t>
            </a:r>
            <a:r>
              <a:rPr lang="ru-RU" dirty="0"/>
              <a:t>:</a:t>
            </a:r>
          </a:p>
          <a:p>
            <a:r>
              <a:rPr lang="ru-RU" dirty="0" smtClean="0"/>
              <a:t>— </a:t>
            </a:r>
            <a:r>
              <a:rPr lang="ru-RU" dirty="0"/>
              <a:t>сюжетно-дидактические </a:t>
            </a:r>
            <a:r>
              <a:rPr lang="ru-RU" dirty="0" smtClean="0"/>
              <a:t>игры</a:t>
            </a:r>
            <a:endParaRPr lang="ru-RU" dirty="0"/>
          </a:p>
          <a:p>
            <a:r>
              <a:rPr lang="ru-RU" dirty="0"/>
              <a:t>— </a:t>
            </a:r>
            <a:r>
              <a:rPr lang="ru-RU" dirty="0" smtClean="0"/>
              <a:t>игры-инсценировки</a:t>
            </a:r>
            <a:endParaRPr lang="ru-RU" dirty="0"/>
          </a:p>
          <a:p>
            <a:r>
              <a:rPr lang="ru-RU" dirty="0" smtClean="0"/>
              <a:t>— </a:t>
            </a:r>
            <a:r>
              <a:rPr lang="ru-RU" dirty="0"/>
              <a:t>собственно игры с дидактическими  игрушками.</a:t>
            </a:r>
          </a:p>
        </p:txBody>
      </p:sp>
      <p:pic>
        <p:nvPicPr>
          <p:cNvPr id="3074" name="Picture 2" descr="C:\Users\SAMSUNG\Desktop\DSCF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28083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\Desktop\IMG_5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39" y="3933056"/>
            <a:ext cx="326414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43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Второй вид дидактических игр – настольно-печатные игры. </a:t>
            </a:r>
            <a:endParaRPr lang="ru-RU" b="1" dirty="0" smtClean="0"/>
          </a:p>
          <a:p>
            <a:r>
              <a:rPr lang="ru-RU" dirty="0"/>
              <a:t> К настольным играм относятся дидактические игры, направленные на знакомство малышей: </a:t>
            </a:r>
          </a:p>
          <a:p>
            <a:r>
              <a:rPr lang="ru-RU" dirty="0"/>
              <a:t>      </a:t>
            </a:r>
          </a:p>
          <a:p>
            <a:r>
              <a:rPr lang="ru-RU" dirty="0"/>
              <a:t>     </a:t>
            </a:r>
            <a:r>
              <a:rPr lang="ru-RU" dirty="0" smtClean="0"/>
              <a:t>- С </a:t>
            </a:r>
            <a:r>
              <a:rPr lang="ru-RU" dirty="0"/>
              <a:t>миром, который их окружает; </a:t>
            </a:r>
          </a:p>
          <a:p>
            <a:r>
              <a:rPr lang="ru-RU" dirty="0"/>
              <a:t>     </a:t>
            </a:r>
            <a:r>
              <a:rPr lang="ru-RU" dirty="0" smtClean="0"/>
              <a:t>-  </a:t>
            </a:r>
            <a:r>
              <a:rPr lang="ru-RU" dirty="0"/>
              <a:t>С объектами природы; </a:t>
            </a:r>
          </a:p>
          <a:p>
            <a:r>
              <a:rPr lang="ru-RU" dirty="0"/>
              <a:t>     </a:t>
            </a:r>
            <a:r>
              <a:rPr lang="ru-RU" dirty="0" smtClean="0"/>
              <a:t>-  </a:t>
            </a:r>
            <a:r>
              <a:rPr lang="ru-RU" dirty="0"/>
              <a:t>С растениями и животными. </a:t>
            </a:r>
          </a:p>
          <a:p>
            <a:endParaRPr lang="ru-RU" dirty="0" smtClean="0"/>
          </a:p>
        </p:txBody>
      </p:sp>
      <p:pic>
        <p:nvPicPr>
          <p:cNvPr id="4098" name="Picture 2" descr="C:\Users\SAMSUNG\Desktop\DSCF2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573016"/>
            <a:ext cx="316835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\Desktop\DSCF2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2208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4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74345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Третий </a:t>
            </a:r>
            <a:r>
              <a:rPr lang="ru-RU" b="1" dirty="0"/>
              <a:t>вид дидактических игр – словесные игры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Они отличаются от всех остальных игр тем, что в них нет опоры на наглядность, все игровые и обучающие задачи осуществляются в мыслительном </a:t>
            </a:r>
            <a:r>
              <a:rPr lang="ru-RU" dirty="0" smtClean="0"/>
              <a:t>плане</a:t>
            </a:r>
            <a:r>
              <a:rPr lang="ru-RU" dirty="0"/>
              <a:t>. Именно поэтому эти игры больше подходят для детей, начиная с 4–х лет. </a:t>
            </a:r>
          </a:p>
        </p:txBody>
      </p:sp>
      <p:pic>
        <p:nvPicPr>
          <p:cNvPr id="5122" name="Picture 2" descr="C:\Users\SAMSUNG\Desktop\DSCF2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78490"/>
            <a:ext cx="3263207" cy="27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SUNG\Desktop\DSCF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78490"/>
            <a:ext cx="3078600" cy="27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9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Цели:</a:t>
            </a:r>
          </a:p>
          <a:p>
            <a:endParaRPr lang="ru-RU" dirty="0"/>
          </a:p>
          <a:p>
            <a:r>
              <a:rPr lang="ru-RU" dirty="0"/>
              <a:t>Отработка числовых рядов от 1 до 10 в прямом и обратном порядке, закрепление написания цифр; перенос в реальную практику умений, полученных на занятиях.</a:t>
            </a:r>
          </a:p>
          <a:p>
            <a:endParaRPr lang="ru-RU" dirty="0"/>
          </a:p>
          <a:p>
            <a:r>
              <a:rPr lang="ru-RU" dirty="0"/>
              <a:t>Соотносить цифру с количеством предметов.</a:t>
            </a:r>
          </a:p>
          <a:p>
            <a:endParaRPr lang="ru-RU" dirty="0"/>
          </a:p>
          <a:p>
            <a:r>
              <a:rPr lang="ru-RU" dirty="0"/>
              <a:t>Развивать внимание, память, мышление.</a:t>
            </a:r>
          </a:p>
          <a:p>
            <a:endParaRPr lang="ru-RU" dirty="0"/>
          </a:p>
          <a:p>
            <a:r>
              <a:rPr lang="ru-RU" dirty="0"/>
              <a:t>Воспитывать желание выполнять работу до конца.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9448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«Игры и упражнения для формирования и </a:t>
            </a:r>
            <a:r>
              <a:rPr lang="ru-RU" b="1" dirty="0" smtClean="0"/>
              <a:t>развития элементарных </a:t>
            </a:r>
            <a:r>
              <a:rPr lang="ru-RU" b="1" dirty="0"/>
              <a:t>математических представлений и речи у детей старшего возраст»</a:t>
            </a:r>
          </a:p>
        </p:txBody>
      </p:sp>
    </p:spTree>
    <p:extLst>
      <p:ext uri="{BB962C8B-B14F-4D97-AF65-F5344CB8AC3E}">
        <p14:creationId xmlns:p14="http://schemas.microsoft.com/office/powerpoint/2010/main" val="3129537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</TotalTime>
  <Words>519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Corbel</vt:lpstr>
      <vt:lpstr>Gill Sans MT</vt:lpstr>
      <vt:lpstr>Verdana</vt:lpstr>
      <vt:lpstr>Wingdings 2</vt:lpstr>
      <vt:lpstr>Солнцестояние</vt:lpstr>
      <vt:lpstr>Дидактические игры для  дошкольников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внимание!!!!!!  Успехов, терпения и радости в общении с детьми!!!!!!!!!!!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для дошкольников</dc:title>
  <dc:creator>Гость</dc:creator>
  <cp:lastModifiedBy>Home</cp:lastModifiedBy>
  <cp:revision>30</cp:revision>
  <dcterms:created xsi:type="dcterms:W3CDTF">2017-01-21T10:35:10Z</dcterms:created>
  <dcterms:modified xsi:type="dcterms:W3CDTF">2017-03-14T13:23:49Z</dcterms:modified>
</cp:coreProperties>
</file>