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8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939-F015-413F-8BA4-B3D6689C600D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A9E9-6B4D-4DDB-8427-FD9415FF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73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939-F015-413F-8BA4-B3D6689C600D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A9E9-6B4D-4DDB-8427-FD9415FF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982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939-F015-413F-8BA4-B3D6689C600D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A9E9-6B4D-4DDB-8427-FD9415FF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658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939-F015-413F-8BA4-B3D6689C600D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A9E9-6B4D-4DDB-8427-FD9415FF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10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939-F015-413F-8BA4-B3D6689C600D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A9E9-6B4D-4DDB-8427-FD9415FF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570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939-F015-413F-8BA4-B3D6689C600D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A9E9-6B4D-4DDB-8427-FD9415FF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261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939-F015-413F-8BA4-B3D6689C600D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A9E9-6B4D-4DDB-8427-FD9415FF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12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939-F015-413F-8BA4-B3D6689C600D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A9E9-6B4D-4DDB-8427-FD9415FF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475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939-F015-413F-8BA4-B3D6689C600D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A9E9-6B4D-4DDB-8427-FD9415FF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604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939-F015-413F-8BA4-B3D6689C600D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A9E9-6B4D-4DDB-8427-FD9415FF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06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939-F015-413F-8BA4-B3D6689C600D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A9E9-6B4D-4DDB-8427-FD9415FF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375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6C939-F015-413F-8BA4-B3D6689C600D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3A9E9-6B4D-4DDB-8427-FD9415FF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43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ÑÐ¾Ð½Ñ Ð´Ð»Ñ ÑÐ»Ð°Ð¹Ð´Ð¾Ð² Ð´ÐµÑÑÐºÐ¾Ð³Ð¾ ÑÐ°Ð´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25" y="-94178"/>
            <a:ext cx="12359425" cy="695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0513" y="104932"/>
            <a:ext cx="9144000" cy="590527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Муниципальное автономное дошкольное образовательное учреждение № 51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детский сад «Ёлочка» </a:t>
            </a:r>
            <a:r>
              <a:rPr lang="ru-RU" sz="1600" b="1" dirty="0" err="1" smtClean="0">
                <a:solidFill>
                  <a:srgbClr val="002060"/>
                </a:solidFill>
              </a:rPr>
              <a:t>г.Мытищи</a:t>
            </a:r>
            <a:r>
              <a:rPr lang="ru-RU" sz="1600" b="1" dirty="0" smtClean="0">
                <a:solidFill>
                  <a:srgbClr val="002060"/>
                </a:solidFill>
              </a:rPr>
              <a:t>, Московская область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9905" y="1850510"/>
            <a:ext cx="9371526" cy="866932"/>
          </a:xfrm>
        </p:spPr>
        <p:txBody>
          <a:bodyPr>
            <a:normAutofit fontScale="25000" lnSpcReduction="20000"/>
          </a:bodyPr>
          <a:lstStyle/>
          <a:p>
            <a:r>
              <a:rPr lang="ru-RU" sz="14400" b="1" dirty="0" smtClean="0">
                <a:solidFill>
                  <a:srgbClr val="C00000"/>
                </a:solidFill>
              </a:rPr>
              <a:t>Речевые игры с элементами Су-</a:t>
            </a:r>
            <a:r>
              <a:rPr lang="ru-RU" sz="14400" b="1" dirty="0" err="1" smtClean="0">
                <a:solidFill>
                  <a:srgbClr val="C00000"/>
                </a:solidFill>
              </a:rPr>
              <a:t>джок</a:t>
            </a:r>
            <a:r>
              <a:rPr lang="ru-RU" sz="14400" b="1" dirty="0" smtClean="0">
                <a:solidFill>
                  <a:srgbClr val="C00000"/>
                </a:solidFill>
              </a:rPr>
              <a:t> терапии для детей группы раннего возраста </a:t>
            </a:r>
          </a:p>
          <a:p>
            <a:endParaRPr lang="ru-RU" sz="14400" b="1" dirty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                       </a:t>
            </a:r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48884" y="3298600"/>
            <a:ext cx="5147258" cy="956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Подготовила: Соболева Марина Николаевна, воспитатель МАДОУ № 51 «Ёлочка»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319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854" y="-154547"/>
            <a:ext cx="12347854" cy="732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7452" y="3212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Третий комплекс речевых игр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«Послушные пальчики»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8581" y="1357688"/>
            <a:ext cx="9428945" cy="248206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(игры и упражнения на закрепление приёмов работы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 с Су-</a:t>
            </a:r>
            <a:r>
              <a:rPr lang="ru-RU" dirty="0" err="1" smtClean="0">
                <a:solidFill>
                  <a:srgbClr val="002060"/>
                </a:solidFill>
              </a:rPr>
              <a:t>джок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массажёрами</a:t>
            </a:r>
            <a:r>
              <a:rPr lang="ru-RU" dirty="0" smtClean="0">
                <a:solidFill>
                  <a:srgbClr val="002060"/>
                </a:solidFill>
              </a:rPr>
              <a:t> и на развитие мелкой моторики)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17251"/>
          <a:stretch/>
        </p:blipFill>
        <p:spPr>
          <a:xfrm>
            <a:off x="4454329" y="2438455"/>
            <a:ext cx="3868795" cy="426848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49611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Упражнение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«С шариком играем, команды выполняем»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/>
              <a:t>Цель: Учить выполнять словесную инструкцию педагога – соотносить слово с действием. Развивать слуховое внимание, память, мелкую моторику</a:t>
            </a:r>
          </a:p>
          <a:p>
            <a:pPr algn="just"/>
            <a:r>
              <a:rPr lang="ru-RU" dirty="0" smtClean="0"/>
              <a:t>Описание: педагог предлагает поиграть с колючим шариком: «Сегодня вы будете солдатами, которые выполняют команды командира». Проговариваются движения с шариками и выполняются вместе с детьми: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C00000"/>
                </a:solidFill>
              </a:rPr>
              <a:t>Покатайте</a:t>
            </a:r>
            <a:r>
              <a:rPr lang="ru-RU" dirty="0" smtClean="0"/>
              <a:t> шарик в ладошках, как я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C00000"/>
                </a:solidFill>
              </a:rPr>
              <a:t>Прокатите</a:t>
            </a:r>
            <a:r>
              <a:rPr lang="ru-RU" dirty="0" smtClean="0"/>
              <a:t> шарик вдоль ладошек, вверх-вниз, вверх-вниз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C00000"/>
                </a:solidFill>
              </a:rPr>
              <a:t>Спрячьте</a:t>
            </a:r>
            <a:r>
              <a:rPr lang="ru-RU" dirty="0" smtClean="0"/>
              <a:t> шарик в ладошке</a:t>
            </a:r>
            <a:r>
              <a:rPr lang="ru-RU" dirty="0" smtClean="0">
                <a:solidFill>
                  <a:srgbClr val="C00000"/>
                </a:solidFill>
              </a:rPr>
              <a:t>, сожмите </a:t>
            </a:r>
            <a:r>
              <a:rPr lang="ru-RU" dirty="0" smtClean="0"/>
              <a:t>его крепко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C00000"/>
                </a:solidFill>
              </a:rPr>
              <a:t>Переложите</a:t>
            </a:r>
            <a:r>
              <a:rPr lang="ru-RU" dirty="0" smtClean="0"/>
              <a:t> шарик в другую ладошку, спрячьте его, сожмите крепко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C00000"/>
                </a:solidFill>
              </a:rPr>
              <a:t>Положите</a:t>
            </a:r>
            <a:r>
              <a:rPr lang="ru-RU" dirty="0" smtClean="0"/>
              <a:t> шарики в коробку, погладьте ручки, пальчики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804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Упражнение «Делай, как я»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725473" cy="435133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Цель: Развивать произвольное внимание, мелкую моторику</a:t>
            </a:r>
          </a:p>
          <a:p>
            <a:pPr algn="just"/>
            <a:r>
              <a:rPr lang="ru-RU" dirty="0" smtClean="0"/>
              <a:t>Описание: Педагог предлагает поиграть с колючим шариком. Показывает знакомые движения с ним без голосового сопровождения, приговаривая «Делай, как я»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0688"/>
            <a:ext cx="5310063" cy="398254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20003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Упражнение </a:t>
            </a:r>
            <a:r>
              <a:rPr lang="ru-RU" b="1" dirty="0" smtClean="0">
                <a:solidFill>
                  <a:srgbClr val="C00000"/>
                </a:solidFill>
              </a:rPr>
              <a:t>«Волшебное колечко»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Цель: закреплять названия  пальцев рук. Развивать память, внимание, мелкую моторику</a:t>
            </a:r>
          </a:p>
          <a:p>
            <a:pPr algn="just"/>
            <a:r>
              <a:rPr lang="ru-RU" dirty="0" smtClean="0"/>
              <a:t>Описание: педагог надевает поочерёдно колечко на пальцы правой руки ребёнка, начиная с большого пальца, приговаривая «Колечко, колечко, на большом пальчике твоё местечко (на указательном, на среднем, безымянном, мизинчике твоё местечко). На другой руке ребёнок самостоятельно старается повторить движения с колечком, называя пальца рук.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940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Упражнение </a:t>
            </a:r>
            <a:r>
              <a:rPr lang="ru-RU" b="1" dirty="0" smtClean="0">
                <a:solidFill>
                  <a:srgbClr val="C00000"/>
                </a:solidFill>
              </a:rPr>
              <a:t>«На каком пальчике </a:t>
            </a:r>
            <a:r>
              <a:rPr lang="ru-RU" b="1" dirty="0">
                <a:solidFill>
                  <a:srgbClr val="C00000"/>
                </a:solidFill>
              </a:rPr>
              <a:t>колечко»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16532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Цель: Закреплять названия пальцев рук. Развивать память, внимание, мелкую моторику </a:t>
            </a:r>
          </a:p>
          <a:p>
            <a:pPr algn="just"/>
            <a:r>
              <a:rPr lang="ru-RU" sz="2400" dirty="0" smtClean="0"/>
              <a:t>Описание: педагог надевает ребёнку колечко на палец и спрашивает: «На каком пальце колечко?»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99" y="3081515"/>
            <a:ext cx="4850278" cy="363770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630" y="3081515"/>
            <a:ext cx="4812217" cy="360916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31313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Четвёртый </a:t>
            </a:r>
            <a:r>
              <a:rPr lang="ru-RU" b="1" dirty="0">
                <a:solidFill>
                  <a:srgbClr val="C00000"/>
                </a:solidFill>
              </a:rPr>
              <a:t>комплекс речевых игр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«Носиком вдыхаю, через ротик выдыхаю»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(игры и упражнения на развитие правильного речевого дыхания)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31013" r="57553" b="19731"/>
          <a:stretch/>
        </p:blipFill>
        <p:spPr>
          <a:xfrm>
            <a:off x="4667252" y="2055813"/>
            <a:ext cx="2789616" cy="431618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34938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Игра «Под каким деревом сидел ёжик»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Цель: Развивать речь по теме «Фрукты». Продолжать работать над правильным дыханием</a:t>
            </a:r>
          </a:p>
          <a:p>
            <a:pPr algn="just"/>
            <a:r>
              <a:rPr lang="ru-RU" dirty="0" smtClean="0"/>
              <a:t>Наглядный материал: массажные шарики, фрукты (яблоко, груша, апельсин, лимон), вырезанные из картона фруктовые деревья с плодами</a:t>
            </a:r>
          </a:p>
          <a:p>
            <a:pPr algn="just"/>
            <a:r>
              <a:rPr lang="ru-RU" dirty="0" smtClean="0"/>
              <a:t>Описание: На столе лежат вырезанные из картона фруктовые деревья с плодами, перед ребёнком фрукты, которые принесли ёжики из фруктового сада. Ребёнок называет фрукты, выбирает любой из них, держит его в руках. «Какие ароматные фрукты, как вкусно они пахнут. Вдохни носиком запах своего фрукта. С какого дерева упал твой фрукт? Прокати шарик к этому дереву».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3754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Игра </a:t>
            </a:r>
            <a:r>
              <a:rPr lang="ru-RU" sz="4000" b="1" dirty="0" smtClean="0">
                <a:solidFill>
                  <a:srgbClr val="C00000"/>
                </a:solidFill>
              </a:rPr>
              <a:t>«Помоги ежатам собрать урожай фруктов»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3948"/>
            <a:ext cx="10515600" cy="497124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Цель: Развивать речь по теме «Фрукты». Продолжать работать над правильным дыханием</a:t>
            </a:r>
          </a:p>
          <a:p>
            <a:pPr algn="just"/>
            <a:r>
              <a:rPr lang="ru-RU" dirty="0"/>
              <a:t>Наглядный материал: </a:t>
            </a:r>
            <a:r>
              <a:rPr lang="ru-RU" dirty="0" smtClean="0"/>
              <a:t>разноцветные массажные </a:t>
            </a:r>
            <a:r>
              <a:rPr lang="ru-RU" dirty="0"/>
              <a:t>шарики</a:t>
            </a:r>
            <a:r>
              <a:rPr lang="ru-RU" dirty="0" smtClean="0"/>
              <a:t>, </a:t>
            </a:r>
            <a:r>
              <a:rPr lang="ru-RU" dirty="0"/>
              <a:t>вырезанные из картона фруктовые деревья с плодами</a:t>
            </a:r>
          </a:p>
          <a:p>
            <a:pPr algn="just"/>
            <a:r>
              <a:rPr lang="ru-RU" dirty="0"/>
              <a:t>Описание</a:t>
            </a:r>
            <a:r>
              <a:rPr lang="ru-RU" dirty="0" smtClean="0"/>
              <a:t>: На столе лежат вырезанные из картона фруктовые деревья с плодами, колючие шарики. Педагог просит помочь ежатам собрать в саду урожай фруктов: яблоки, апельсины, груши, лимоны. Но ежата не могут договориться между собой кто какие фрукты будет собирать. Мы поможем! А помогут нам выбрать фрукт для каждого ёжика наши носики. Педагог поочерёдно подносит к носу детей разные мешочки с фруктами и просит по запаху их узнать. Каждый ребёнок вдыхает носиком запах , выдыхает через рот, называет фрукт, прокатывает шарик к соответствующему дереву. Помогает ёжику перенести все фрукты, которые висят на дереве.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1123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Игра «Помоги ежатам собрать урожай фруктов»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95" y="2069960"/>
            <a:ext cx="5150224" cy="386266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0420" r="16381"/>
          <a:stretch/>
        </p:blipFill>
        <p:spPr>
          <a:xfrm>
            <a:off x="6306670" y="2069961"/>
            <a:ext cx="4854389" cy="39003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68314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Пятый комплекс </a:t>
            </a:r>
            <a:r>
              <a:rPr lang="ru-RU" b="1" dirty="0">
                <a:solidFill>
                  <a:srgbClr val="C00000"/>
                </a:solidFill>
              </a:rPr>
              <a:t>речевых игр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«На зубок проверяю и вкус называю»</a:t>
            </a: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(игры и упражнения на развитие </a:t>
            </a:r>
            <a:r>
              <a:rPr lang="ru-RU" sz="2000" b="1" dirty="0" smtClean="0">
                <a:solidFill>
                  <a:srgbClr val="C00000"/>
                </a:solidFill>
              </a:rPr>
              <a:t>вкусовых ощущений)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966" y="1825625"/>
            <a:ext cx="5332475" cy="399935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50" y="1825625"/>
            <a:ext cx="5332475" cy="399935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7368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		</a:t>
            </a:r>
            <a:r>
              <a:rPr lang="ru-RU" b="1" dirty="0" smtClean="0">
                <a:solidFill>
                  <a:srgbClr val="C00000"/>
                </a:solidFill>
              </a:rPr>
              <a:t>5 чувств познания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01532" y="1825625"/>
            <a:ext cx="8752268" cy="4351338"/>
          </a:xfrm>
        </p:spPr>
        <p:txBody>
          <a:bodyPr/>
          <a:lstStyle/>
          <a:p>
            <a:r>
              <a:rPr lang="ru-RU" dirty="0" smtClean="0"/>
              <a:t>Речевые  игры для детей раннего и младшего возраста с су-</a:t>
            </a:r>
            <a:r>
              <a:rPr lang="ru-RU" dirty="0" err="1" smtClean="0"/>
              <a:t>джок</a:t>
            </a:r>
            <a:r>
              <a:rPr lang="ru-RU" dirty="0" smtClean="0"/>
              <a:t> </a:t>
            </a:r>
            <a:r>
              <a:rPr lang="ru-RU" dirty="0" err="1" smtClean="0"/>
              <a:t>массажёрами</a:t>
            </a:r>
            <a:r>
              <a:rPr lang="ru-RU" dirty="0" smtClean="0"/>
              <a:t> построены на пяти чувствах познания</a:t>
            </a:r>
          </a:p>
          <a:p>
            <a:r>
              <a:rPr lang="ru-RU" dirty="0" smtClean="0"/>
              <a:t>Вместе с сенсорным развитием у ребёнка развивается мелкая моторика пальцев рук, все компоненты речи: словарь, грамматический строй, связная речь, фонематический слух, правильное речевое дыхание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205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Игра «Витамины для ежат»</a:t>
            </a: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Цель: Определять по вкусу кислые и сладкие фрукты. Развивать речь по теме «Фрукты», обогащать словарь прилагательными</a:t>
            </a:r>
          </a:p>
          <a:p>
            <a:r>
              <a:rPr lang="ru-RU" dirty="0" smtClean="0"/>
              <a:t>Наглядный материал: фрукты: яблоко, груша, апельсин, лимон</a:t>
            </a:r>
          </a:p>
          <a:p>
            <a:pPr algn="just"/>
            <a:r>
              <a:rPr lang="ru-RU" dirty="0" smtClean="0"/>
              <a:t>Описание: на столе в тарелке лежат нарезанные кусочками фрукты. В руках у детей массажные шарики. Мама ежиха приносит своим ежатам из сада разные на вкус фрукты – кислые и сладкие. Это витамины для ежат и для ребят. Детям предлагается закрыть глаза и определить  вкус и название фрукта.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6457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Игра </a:t>
            </a:r>
            <a:r>
              <a:rPr lang="ru-RU" b="1" dirty="0" smtClean="0">
                <a:solidFill>
                  <a:srgbClr val="C00000"/>
                </a:solidFill>
              </a:rPr>
              <a:t>«Заготовки на зиму»</a:t>
            </a: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Цель: Определить по памяти вкус фруктов. Активизация словаря по теме</a:t>
            </a:r>
          </a:p>
          <a:p>
            <a:pPr algn="just"/>
            <a:r>
              <a:rPr lang="ru-RU" dirty="0" smtClean="0"/>
              <a:t>Описание: Мама ежиха решила сварить из фруктов компот и варенье. Зовёт помощников ежат (дети прокатывают шарики к середине стола- к ежихе). Чтобы компот и варенье были сладкими, нужно принести из сада сладкие  фрукты (дети прокатывают колючие шарики к фруктовым деревьям, срывают сладкий фрукт и возвращаются к ежихе)</a:t>
            </a:r>
          </a:p>
          <a:p>
            <a:pPr algn="just"/>
            <a:r>
              <a:rPr lang="ru-RU" dirty="0"/>
              <a:t>Чтобы компот и варенье были </a:t>
            </a:r>
            <a:r>
              <a:rPr lang="ru-RU" dirty="0" smtClean="0"/>
              <a:t>кисленькими, </a:t>
            </a:r>
            <a:r>
              <a:rPr lang="ru-RU" dirty="0"/>
              <a:t>нужно принести из сада </a:t>
            </a:r>
            <a:r>
              <a:rPr lang="ru-RU" dirty="0" smtClean="0"/>
              <a:t>кислые  </a:t>
            </a:r>
            <a:r>
              <a:rPr lang="ru-RU" dirty="0"/>
              <a:t>фрукты (дети прокатывают колючие шарики к фруктовым деревьям, срывают </a:t>
            </a:r>
            <a:r>
              <a:rPr lang="ru-RU" dirty="0" smtClean="0"/>
              <a:t>кислый фрукт </a:t>
            </a:r>
            <a:r>
              <a:rPr lang="ru-RU" dirty="0"/>
              <a:t>и возвращаются к ежихе</a:t>
            </a:r>
            <a:r>
              <a:rPr lang="ru-RU" dirty="0" smtClean="0"/>
              <a:t>). Педагог поощряет детей.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42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Дидактическое пособие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«Разноцветные ёжики»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1061" y="1905840"/>
            <a:ext cx="5403567" cy="405267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70" y="1905841"/>
            <a:ext cx="5403566" cy="405267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12040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Дидактическое пособие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«Разноцветные ёжики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(возраст детей 2-4 года)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/>
              <a:t>Задачи:</a:t>
            </a:r>
          </a:p>
          <a:p>
            <a:pPr marL="514350" indent="-514350" algn="just">
              <a:buAutoNum type="arabicPeriod"/>
            </a:pPr>
            <a:r>
              <a:rPr lang="ru-RU" dirty="0" smtClean="0"/>
              <a:t>Способствовать закреплению знаний основных цветов (красный, жёлтый, синий, зелёный), знаний о величине (большой-маленький), форме предмета (круглый),поверхности предмета (колючий)</a:t>
            </a:r>
          </a:p>
          <a:p>
            <a:pPr marL="514350" indent="-514350" algn="just">
              <a:buAutoNum type="arabicPeriod"/>
            </a:pPr>
            <a:r>
              <a:rPr lang="ru-RU" dirty="0" smtClean="0"/>
              <a:t>Использовать чувства познания при закреплении в игре основных приёмов работы с колючим шариком-</a:t>
            </a:r>
            <a:r>
              <a:rPr lang="ru-RU" dirty="0" err="1" smtClean="0"/>
              <a:t>массажёром</a:t>
            </a:r>
            <a:endParaRPr lang="ru-RU" dirty="0" smtClean="0"/>
          </a:p>
          <a:p>
            <a:pPr algn="just">
              <a:buFontTx/>
              <a:buChar char="-"/>
            </a:pPr>
            <a:r>
              <a:rPr lang="ru-RU" dirty="0" smtClean="0"/>
              <a:t>Вращение шарика между ладонями</a:t>
            </a:r>
          </a:p>
          <a:p>
            <a:pPr algn="just">
              <a:buFontTx/>
              <a:buChar char="-"/>
            </a:pPr>
            <a:r>
              <a:rPr lang="ru-RU" dirty="0" smtClean="0"/>
              <a:t>Прокатывание шарика в ладонях</a:t>
            </a:r>
          </a:p>
          <a:p>
            <a:pPr algn="just">
              <a:buFontTx/>
              <a:buChar char="-"/>
            </a:pPr>
            <a:r>
              <a:rPr lang="ru-RU" dirty="0" smtClean="0"/>
              <a:t>Сжимание шарика в кулачок и разжимание</a:t>
            </a:r>
          </a:p>
          <a:p>
            <a:pPr marL="0" indent="0" algn="just">
              <a:buNone/>
            </a:pPr>
            <a:r>
              <a:rPr lang="ru-RU" dirty="0" smtClean="0"/>
              <a:t>3. Развивать мелкую моторику и координацию движений обеих рук</a:t>
            </a:r>
          </a:p>
          <a:p>
            <a:pPr marL="0" indent="0" algn="just">
              <a:buNone/>
            </a:pPr>
            <a:r>
              <a:rPr lang="ru-RU" dirty="0" smtClean="0"/>
              <a:t>4. Развивать психические процессы (ощущение, воображение, память, мышление)</a:t>
            </a:r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5533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Дидактическое пособие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«Разноцветные ёжики»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(возраст детей 2-4 года)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Оборудование: разноцветные шарики су-</a:t>
            </a:r>
            <a:r>
              <a:rPr lang="ru-RU" dirty="0" err="1" smtClean="0"/>
              <a:t>джок</a:t>
            </a:r>
            <a:r>
              <a:rPr lang="ru-RU" dirty="0" smtClean="0"/>
              <a:t> </a:t>
            </a:r>
            <a:r>
              <a:rPr lang="ru-RU" dirty="0" err="1" smtClean="0"/>
              <a:t>массажёры</a:t>
            </a:r>
            <a:r>
              <a:rPr lang="ru-RU" dirty="0" smtClean="0"/>
              <a:t> (четыре основных цвета), аппликатор Ляпко, </a:t>
            </a:r>
            <a:r>
              <a:rPr lang="ru-RU" dirty="0" err="1" smtClean="0"/>
              <a:t>мнемотаблица</a:t>
            </a:r>
            <a:r>
              <a:rPr lang="ru-RU" dirty="0" smtClean="0"/>
              <a:t> по сказке «Разноцветные ёжики»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20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Дидактическое пособие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«Разноцветные ёжики»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(возраст детей 2-4 года)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Описание дидактического пособия:</a:t>
            </a:r>
          </a:p>
          <a:p>
            <a:pPr marL="0" indent="0" algn="just">
              <a:buNone/>
            </a:pPr>
            <a:r>
              <a:rPr lang="ru-RU" dirty="0" smtClean="0"/>
              <a:t>Дидактическое пособие выполнено для закрепления сенсомоторных навыков у детей раннего и младшего возраста. Благодаря таким чувствам, как слух, зрение, осязание, ребенок закрепляет понятия цвет, форма, величина, поверхность предмета в работе с колючим шариком су-</a:t>
            </a:r>
            <a:r>
              <a:rPr lang="ru-RU" dirty="0" err="1" smtClean="0"/>
              <a:t>джок</a:t>
            </a:r>
            <a:r>
              <a:rPr lang="ru-RU" dirty="0" smtClean="0"/>
              <a:t>-</a:t>
            </a:r>
            <a:r>
              <a:rPr lang="ru-RU" dirty="0" err="1" smtClean="0"/>
              <a:t>массажёром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529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Предварительная работа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Знакомятся дети с колючим шариком при рассказывании сказки по </a:t>
            </a:r>
            <a:r>
              <a:rPr lang="ru-RU" dirty="0" err="1" smtClean="0"/>
              <a:t>мнемотаблице</a:t>
            </a:r>
            <a:r>
              <a:rPr lang="ru-RU" dirty="0" smtClean="0"/>
              <a:t>, в которой говорится о том, как ребята раскрасили себя красками и стали разноцветными ёжиками.</a:t>
            </a:r>
          </a:p>
          <a:p>
            <a:pPr marL="0" indent="0" algn="just">
              <a:buNone/>
            </a:pPr>
            <a:r>
              <a:rPr lang="ru-RU" dirty="0" smtClean="0"/>
              <a:t>Дети держат их в руках, рассматривают, проговаривают форму, цвет, величину. Закрепляют основные движения:</a:t>
            </a:r>
          </a:p>
          <a:p>
            <a:pPr algn="just">
              <a:buFontTx/>
              <a:buChar char="-"/>
            </a:pPr>
            <a:r>
              <a:rPr lang="ru-RU" dirty="0"/>
              <a:t>Вращение шарика между ладонями</a:t>
            </a:r>
          </a:p>
          <a:p>
            <a:pPr algn="just">
              <a:buFontTx/>
              <a:buChar char="-"/>
            </a:pPr>
            <a:r>
              <a:rPr lang="ru-RU" dirty="0"/>
              <a:t>Прокатывание шарика в ладонях</a:t>
            </a:r>
          </a:p>
          <a:p>
            <a:pPr algn="just">
              <a:buFontTx/>
              <a:buChar char="-"/>
            </a:pPr>
            <a:r>
              <a:rPr lang="ru-RU" dirty="0"/>
              <a:t>Сжимание шарика в кулачок и </a:t>
            </a:r>
            <a:r>
              <a:rPr lang="ru-RU" dirty="0" smtClean="0"/>
              <a:t>разжимание</a:t>
            </a:r>
          </a:p>
          <a:p>
            <a:pPr marL="0" indent="0" algn="just">
              <a:buNone/>
            </a:pPr>
            <a:r>
              <a:rPr lang="ru-RU" dirty="0" smtClean="0"/>
              <a:t>Детям предлагается прогуляться по лесу по дорожкам. Пальчиками шагают по дорожкам в разном направлении, проговаривают, что видят и ощущают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369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Игра: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ru-RU" dirty="0" smtClean="0"/>
              <a:t>Кто же в лесу прячется – играет с нами в прятки? (ёжики) Идёт активизация речи детей – ёжика какого цвета увидели.</a:t>
            </a:r>
          </a:p>
          <a:p>
            <a:pPr marL="0" indent="0" algn="just">
              <a:buNone/>
            </a:pPr>
            <a:r>
              <a:rPr lang="ru-RU" dirty="0" smtClean="0"/>
              <a:t>Проверим, кто спрятался в лесу, скажем «Выходи!» (педагог достаёт лист, на котором нарисованы мама ежиха со своими ежатами). Дети берут шарики-</a:t>
            </a:r>
            <a:r>
              <a:rPr lang="ru-RU" dirty="0" err="1" smtClean="0"/>
              <a:t>массажёры</a:t>
            </a:r>
            <a:r>
              <a:rPr lang="ru-RU" dirty="0" smtClean="0"/>
              <a:t>, катают их в ладонях – играют с ёжиками. Проговариваются слова (круглый, колючий, маленький).</a:t>
            </a:r>
          </a:p>
          <a:p>
            <a:pPr marL="0" indent="0" algn="just">
              <a:buNone/>
            </a:pPr>
            <a:r>
              <a:rPr lang="ru-RU" dirty="0" smtClean="0"/>
              <a:t>У кого красный ёжик? (синий, жёлтый, зелёный) – поднимают над головой</a:t>
            </a:r>
          </a:p>
          <a:p>
            <a:pPr marL="0" indent="0" algn="just">
              <a:buNone/>
            </a:pPr>
            <a:r>
              <a:rPr lang="ru-RU" dirty="0" smtClean="0"/>
              <a:t>Затем прячут шарики в кулачке, разжимают – играют в прятки</a:t>
            </a:r>
          </a:p>
          <a:p>
            <a:pPr marL="0" indent="0" algn="just">
              <a:buNone/>
            </a:pPr>
            <a:r>
              <a:rPr lang="ru-RU" dirty="0" smtClean="0"/>
              <a:t>Заканчивается игра, когда мама ежиха зовёт ежат домой.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1640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954" y="210010"/>
            <a:ext cx="10515600" cy="96139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Победители конкурса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 «Лучшее пособие по развитию речи»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29918" y="1898927"/>
            <a:ext cx="5096196" cy="382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09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Система речевых игр и упражнений разделена на комплексы, основана на 5 чувствах познания: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слух, зрение, осязание, обоняние, вкус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Слух:</a:t>
            </a:r>
            <a:r>
              <a:rPr lang="ru-RU" dirty="0" smtClean="0"/>
              <a:t> «Ушки на макушке» (развитие фонематического слуха)</a:t>
            </a:r>
          </a:p>
          <a:p>
            <a:r>
              <a:rPr lang="ru-RU" b="1" dirty="0">
                <a:solidFill>
                  <a:srgbClr val="002060"/>
                </a:solidFill>
              </a:rPr>
              <a:t>Зрение: </a:t>
            </a:r>
            <a:r>
              <a:rPr lang="ru-RU" dirty="0" smtClean="0"/>
              <a:t>«Глазки-разноцветные краски» (различение цвета)</a:t>
            </a:r>
          </a:p>
          <a:p>
            <a:r>
              <a:rPr lang="ru-RU" b="1" dirty="0">
                <a:solidFill>
                  <a:srgbClr val="002060"/>
                </a:solidFill>
              </a:rPr>
              <a:t>Осязание:</a:t>
            </a:r>
            <a:r>
              <a:rPr lang="ru-RU" dirty="0" smtClean="0"/>
              <a:t> «Мои послушные пальчики»(развитие мелкой моторики)</a:t>
            </a:r>
          </a:p>
          <a:p>
            <a:r>
              <a:rPr lang="ru-RU" b="1" dirty="0">
                <a:solidFill>
                  <a:srgbClr val="002060"/>
                </a:solidFill>
              </a:rPr>
              <a:t>Запах:</a:t>
            </a:r>
            <a:r>
              <a:rPr lang="ru-RU" dirty="0" smtClean="0"/>
              <a:t> «Носиком вдыхаем – через ротик выдыхаем» (развитие правильного дыхания)</a:t>
            </a:r>
          </a:p>
          <a:p>
            <a:r>
              <a:rPr lang="ru-RU" b="1" dirty="0">
                <a:solidFill>
                  <a:srgbClr val="002060"/>
                </a:solidFill>
              </a:rPr>
              <a:t>Вкус:</a:t>
            </a:r>
            <a:r>
              <a:rPr lang="ru-RU" dirty="0" smtClean="0"/>
              <a:t> «На зубок проверяй и вкус называй» (развитие вкусовых ощущений)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580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3718" cy="723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685" y="-12186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Первый комплекс упражнений «Ушки на макушке» </a:t>
            </a:r>
            <a:r>
              <a:rPr lang="ru-RU" sz="2400" dirty="0" smtClean="0">
                <a:solidFill>
                  <a:srgbClr val="C00000"/>
                </a:solidFill>
              </a:rPr>
              <a:t>(игры и упражнения на развитие фонематического слуха)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060" y="1468191"/>
            <a:ext cx="3830221" cy="510696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2787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0579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Игра «Громкий звук услышат ушки – подними шар над макушкой»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279265" cy="435133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/>
              <a:t>Цель: дифференцировать на слух громкие и тихие звуки</a:t>
            </a:r>
          </a:p>
          <a:p>
            <a:pPr algn="just"/>
            <a:r>
              <a:rPr lang="ru-RU" dirty="0" smtClean="0"/>
              <a:t>Музыкальные инструменты: колокольчик, погремушка, бубен, барабан, дудочка</a:t>
            </a:r>
          </a:p>
          <a:p>
            <a:pPr algn="just"/>
            <a:r>
              <a:rPr lang="ru-RU" dirty="0" smtClean="0"/>
              <a:t>Описание: воспитатель предлагает поиграть с колючим мячиком. Обращает внимание на множество музыкальных инструментов, которые расположены на столе. Задача детей: если услышат громкие звуки – поднять шарик вверх над головой, если тихие – спрятать в ладошках.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695" y="1954082"/>
            <a:ext cx="5243148" cy="393236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7222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Игра «Чудесный мешочек»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Цель: дифференцировать на слух громкие и тихие звуки.</a:t>
            </a:r>
          </a:p>
          <a:p>
            <a:r>
              <a:rPr lang="ru-RU" dirty="0" smtClean="0"/>
              <a:t>Наглядный материал: шарики-</a:t>
            </a:r>
            <a:r>
              <a:rPr lang="ru-RU" dirty="0" err="1" smtClean="0"/>
              <a:t>массажёры</a:t>
            </a:r>
            <a:r>
              <a:rPr lang="ru-RU" dirty="0" smtClean="0"/>
              <a:t>, наполненные крупой, мелкими конфетами. При их движении , в зависимости от наполнителя, слышны громкие или тихие звуки.</a:t>
            </a:r>
          </a:p>
          <a:p>
            <a:r>
              <a:rPr lang="ru-RU" dirty="0" smtClean="0"/>
              <a:t>Описание: ребёнок достаёт из мешочка шарик-</a:t>
            </a:r>
            <a:r>
              <a:rPr lang="ru-RU" dirty="0" err="1" smtClean="0"/>
              <a:t>массажёр</a:t>
            </a:r>
            <a:r>
              <a:rPr lang="ru-RU" dirty="0" smtClean="0"/>
              <a:t>, звенит им и называет звук, который слышит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0670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Игра «Спрячь шарик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в ладошке, если замяукает кошка»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2700" dirty="0" smtClean="0">
                <a:solidFill>
                  <a:srgbClr val="C00000"/>
                </a:solidFill>
              </a:rPr>
              <a:t>(зарычит собака, замычит корова, закукарекает петушок)</a:t>
            </a:r>
            <a:endParaRPr lang="ru-RU" sz="27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4519411" cy="4583158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Цель: развивать слуховое внимание</a:t>
            </a:r>
          </a:p>
          <a:p>
            <a:pPr algn="just"/>
            <a:r>
              <a:rPr lang="ru-RU" dirty="0" smtClean="0"/>
              <a:t>Описание: педагог предлагает поиграть с колючим шариком. В гости пришли домашние животные и птицы. Они будут разговаривать на своём языке. Когда замяукает кошка, спрячьте шарик в ладошке.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3373"/>
          <a:stretch/>
        </p:blipFill>
        <p:spPr>
          <a:xfrm>
            <a:off x="6534034" y="1825624"/>
            <a:ext cx="4194067" cy="484427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09137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15234" cy="77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Второй комплекс речевых игр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«Глазки – разноцветные краски»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(игры и упражнения  на закрепление величины, формы, поверхности предмета)</a:t>
            </a:r>
            <a:endParaRPr lang="ru-RU" sz="31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9445" y="1954414"/>
            <a:ext cx="5738611" cy="490358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Игра «Найди свой домик»</a:t>
            </a:r>
          </a:p>
          <a:p>
            <a:pPr marL="0" indent="0" algn="just">
              <a:buNone/>
            </a:pPr>
            <a:r>
              <a:rPr lang="ru-RU" dirty="0" smtClean="0"/>
              <a:t>Цель: Соотносить цвет шарика-</a:t>
            </a:r>
            <a:r>
              <a:rPr lang="ru-RU" dirty="0" err="1" smtClean="0"/>
              <a:t>массажёра</a:t>
            </a:r>
            <a:r>
              <a:rPr lang="ru-RU" dirty="0" smtClean="0"/>
              <a:t> с цветом коробки-домика. Закреплять в речи основные цвета: красный, жёлтый, синий, зелёный</a:t>
            </a:r>
          </a:p>
          <a:p>
            <a:pPr marL="0" indent="0" algn="just">
              <a:buNone/>
            </a:pPr>
            <a:r>
              <a:rPr lang="ru-RU" dirty="0" smtClean="0"/>
              <a:t>Описание : разноцветные колючие шарики (ёжики) лежат в своих домиках (коробочках) по цвету. Детям предлагается поиграть с ёжиками , достать их из коробки и покатать по столу. На слова «начинается дождик!» дети помогают ежатам найти свой домик по цвету и спрятаться в нём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6633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Игра «Непослушные ежата»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04408"/>
            <a:ext cx="5356538" cy="541230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Цель: Соотносить цвет шарика-</a:t>
            </a:r>
            <a:r>
              <a:rPr lang="ru-RU" dirty="0" err="1"/>
              <a:t>массажёра</a:t>
            </a:r>
            <a:r>
              <a:rPr lang="ru-RU" dirty="0"/>
              <a:t> с цветом коробки-домика . Закреплять в речи основные цвета: красный, жёлтый, синий, зелёный</a:t>
            </a:r>
          </a:p>
          <a:p>
            <a:pPr algn="just"/>
            <a:r>
              <a:rPr lang="ru-RU" dirty="0" smtClean="0"/>
              <a:t>Описание: Разноцветные колючие шарики (ёжики)лежат в </a:t>
            </a:r>
            <a:r>
              <a:rPr lang="ru-RU" dirty="0" err="1" smtClean="0"/>
              <a:t>коробочкахи</a:t>
            </a:r>
            <a:r>
              <a:rPr lang="ru-RU" dirty="0" smtClean="0"/>
              <a:t>(в своих домиках) по цвету. Мама ежиха выводит своих ежат на прогулку (дети достают шарики из коробок и катают по столу). Наступает вечер, пора  домой. Мама ежиха зовёт своих ежат, но они убегают не в свои домики(педагог раскладывает шарики в разные цветные коробки). Детям предлагается помочь ежихе пересадить ежат в свои домики по цвету.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427" y="1081471"/>
            <a:ext cx="4076429" cy="543523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722319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</TotalTime>
  <Words>1624</Words>
  <Application>Microsoft Office PowerPoint</Application>
  <PresentationFormat>Широкоэкранный</PresentationFormat>
  <Paragraphs>104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Тема Office</vt:lpstr>
      <vt:lpstr>Муниципальное автономное дошкольное образовательное учреждение № 51 детский сад «Ёлочка» г.Мытищи, Московская область</vt:lpstr>
      <vt:lpstr>              5 чувств познания</vt:lpstr>
      <vt:lpstr>Система речевых игр и упражнений разделена на комплексы, основана на 5 чувствах познания:  слух, зрение, осязание, обоняние, вкус</vt:lpstr>
      <vt:lpstr>Первый комплекс упражнений «Ушки на макушке» (игры и упражнения на развитие фонематического слуха)</vt:lpstr>
      <vt:lpstr>Игра «Громкий звук услышат ушки – подними шар над макушкой»</vt:lpstr>
      <vt:lpstr>Игра «Чудесный мешочек»</vt:lpstr>
      <vt:lpstr>Игра «Спрячь шарик  в ладошке, если замяукает кошка»  (зарычит собака, замычит корова, закукарекает петушок)</vt:lpstr>
      <vt:lpstr>Второй комплекс речевых игр «Глазки – разноцветные краски»  (игры и упражнения  на закрепление величины, формы, поверхности предмета)</vt:lpstr>
      <vt:lpstr>Игра «Непослушные ежата»</vt:lpstr>
      <vt:lpstr>Третий комплекс речевых игр «Послушные пальчики»</vt:lpstr>
      <vt:lpstr>Упражнение  «С шариком играем, команды выполняем»</vt:lpstr>
      <vt:lpstr>Упражнение «Делай, как я»</vt:lpstr>
      <vt:lpstr>Упражнение «Волшебное колечко»</vt:lpstr>
      <vt:lpstr>Упражнение «На каком пальчике колечко»</vt:lpstr>
      <vt:lpstr>Четвёртый комплекс речевых игр «Носиком вдыхаю, через ротик выдыхаю» (игры и упражнения на развитие правильного речевого дыхания)</vt:lpstr>
      <vt:lpstr>Игра «Под каким деревом сидел ёжик»</vt:lpstr>
      <vt:lpstr>Игра «Помоги ежатам собрать урожай фруктов»</vt:lpstr>
      <vt:lpstr>Игра «Помоги ежатам собрать урожай фруктов»</vt:lpstr>
      <vt:lpstr>Пятый комплекс речевых игр «На зубок проверяю и вкус называю» (игры и упражнения на развитие вкусовых ощущений)</vt:lpstr>
      <vt:lpstr>Игра «Витамины для ежат» </vt:lpstr>
      <vt:lpstr>Игра «Заготовки на зиму» </vt:lpstr>
      <vt:lpstr>Дидактическое пособие  «Разноцветные ёжики»</vt:lpstr>
      <vt:lpstr>Дидактическое пособие  «Разноцветные ёжики» (возраст детей 2-4 года)</vt:lpstr>
      <vt:lpstr>Дидактическое пособие  «Разноцветные ёжики» (возраст детей 2-4 года)</vt:lpstr>
      <vt:lpstr>Дидактическое пособие  «Разноцветные ёжики» (возраст детей 2-4 года)</vt:lpstr>
      <vt:lpstr>Предварительная работа</vt:lpstr>
      <vt:lpstr>Игра:</vt:lpstr>
      <vt:lpstr>Победители конкурса  «Лучшее пособие по развитию речи»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Neo</dc:creator>
  <cp:lastModifiedBy>Neo</cp:lastModifiedBy>
  <cp:revision>51</cp:revision>
  <dcterms:created xsi:type="dcterms:W3CDTF">2019-07-18T12:48:49Z</dcterms:created>
  <dcterms:modified xsi:type="dcterms:W3CDTF">2019-09-28T11:35:56Z</dcterms:modified>
</cp:coreProperties>
</file>