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78" r:id="rId5"/>
    <p:sldId id="279" r:id="rId6"/>
    <p:sldId id="264" r:id="rId7"/>
    <p:sldId id="263" r:id="rId8"/>
    <p:sldId id="260" r:id="rId9"/>
    <p:sldId id="27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4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083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198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5088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005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3104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818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668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641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12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941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18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751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351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142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25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106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0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34" y="428604"/>
            <a:ext cx="828680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Образовательный исследовательский проект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с детьми  младшей группы</a:t>
            </a:r>
          </a:p>
          <a:p>
            <a:pPr algn="ctr"/>
            <a:r>
              <a:rPr lang="ru-RU" sz="6000" b="1" dirty="0" smtClean="0">
                <a:solidFill>
                  <a:srgbClr val="000099"/>
                </a:solidFill>
              </a:rPr>
              <a:t>«</a:t>
            </a:r>
            <a:r>
              <a:rPr lang="ru-RU" sz="6000" b="1" dirty="0" smtClean="0">
                <a:solidFill>
                  <a:srgbClr val="000099"/>
                </a:solidFill>
              </a:rPr>
              <a:t>Огород на окне»</a:t>
            </a:r>
          </a:p>
          <a:p>
            <a:pPr algn="ctr"/>
            <a:endParaRPr lang="ru-RU" sz="6600" b="1" dirty="0" smtClean="0">
              <a:solidFill>
                <a:srgbClr val="000099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ctr"/>
            <a:endParaRPr lang="ru-RU" sz="2400" b="1" dirty="0" smtClean="0">
              <a:solidFill>
                <a:srgbClr val="000099"/>
              </a:solidFill>
            </a:endParaRPr>
          </a:p>
          <a:p>
            <a:pPr algn="ctr"/>
            <a:endParaRPr lang="ru-RU" sz="2400" b="1" dirty="0" smtClean="0">
              <a:solidFill>
                <a:srgbClr val="000099"/>
              </a:solidFill>
            </a:endParaRPr>
          </a:p>
          <a:p>
            <a:pPr algn="ctr"/>
            <a:endParaRPr lang="ru-RU" sz="2400" b="1" dirty="0" smtClean="0">
              <a:solidFill>
                <a:srgbClr val="000099"/>
              </a:solidFill>
            </a:endParaRPr>
          </a:p>
          <a:p>
            <a:pPr algn="ctr"/>
            <a:endParaRPr lang="ru-RU" sz="2000" b="1" dirty="0" smtClean="0">
              <a:solidFill>
                <a:srgbClr val="000099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0099"/>
                </a:solidFill>
              </a:rPr>
              <a:t>Воспитатель: Соболева Марина Николаевна</a:t>
            </a:r>
            <a:endParaRPr lang="ru-RU" sz="2000" b="1" dirty="0">
              <a:solidFill>
                <a:srgbClr val="000099"/>
              </a:solidFill>
            </a:endParaRPr>
          </a:p>
        </p:txBody>
      </p:sp>
      <p:pic>
        <p:nvPicPr>
          <p:cNvPr id="6" name="Рисунок 5" descr="img1.jpg"/>
          <p:cNvPicPr>
            <a:picLocks noChangeAspect="1"/>
          </p:cNvPicPr>
          <p:nvPr/>
        </p:nvPicPr>
        <p:blipFill rotWithShape="1">
          <a:blip r:embed="rId2" cstate="print"/>
          <a:srcRect t="36367"/>
          <a:stretch/>
        </p:blipFill>
        <p:spPr>
          <a:xfrm>
            <a:off x="1474912" y="2420888"/>
            <a:ext cx="6337052" cy="3024336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Рисунок 3" descr="IMG_694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71600" y="1412776"/>
            <a:ext cx="6311624" cy="473371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85720" y="428604"/>
            <a:ext cx="856398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В </a:t>
            </a:r>
            <a:r>
              <a:rPr lang="ru-RU" sz="2400" b="1" dirty="0" smtClean="0">
                <a:solidFill>
                  <a:srgbClr val="00009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апреле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нашей группе был организован «Огород на окне»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5616" y="7928"/>
            <a:ext cx="5832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      </a:t>
            </a:r>
            <a:r>
              <a:rPr lang="ru-RU" sz="2400" b="1" dirty="0" smtClean="0">
                <a:solidFill>
                  <a:srgbClr val="000099"/>
                </a:solidFill>
              </a:rPr>
              <a:t>1 неделя. Знакомство с названиями цветов, закрепление названий овощей, знакомство с семенами.</a:t>
            </a:r>
            <a:endParaRPr lang="ru-RU" sz="2400" b="1" dirty="0">
              <a:solidFill>
                <a:srgbClr val="000099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77588"/>
            <a:ext cx="4413612" cy="331020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522" y="3516113"/>
            <a:ext cx="4177885" cy="313341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260648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      </a:t>
            </a:r>
            <a:r>
              <a:rPr lang="ru-RU" sz="2400" b="1" dirty="0" smtClean="0">
                <a:solidFill>
                  <a:srgbClr val="000099"/>
                </a:solidFill>
              </a:rPr>
              <a:t>2 неделя. Сажаем лук, сеем рассаду цветов и томатов. Учимся ухаживать (поливать)</a:t>
            </a:r>
            <a:endParaRPr lang="ru-RU" sz="2400" b="1" dirty="0">
              <a:solidFill>
                <a:srgbClr val="000099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628800"/>
            <a:ext cx="3780420" cy="504056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074" y="1629671"/>
            <a:ext cx="3779767" cy="503968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8882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260648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      </a:t>
            </a:r>
            <a:r>
              <a:rPr lang="ru-RU" sz="2400" b="1" dirty="0" smtClean="0">
                <a:solidFill>
                  <a:srgbClr val="000099"/>
                </a:solidFill>
              </a:rPr>
              <a:t>3,4 неделя. Наблюдаем, как прорастают семена, растут «пёрышки» у лука.</a:t>
            </a:r>
            <a:endParaRPr lang="ru-RU" sz="2400" b="1" dirty="0">
              <a:solidFill>
                <a:srgbClr val="000099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3609"/>
          <a:stretch/>
        </p:blipFill>
        <p:spPr>
          <a:xfrm>
            <a:off x="5955543" y="1700807"/>
            <a:ext cx="3102672" cy="398759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6" name="Рисунок 5" descr="IMG_6959.JPG"/>
          <p:cNvPicPr/>
          <p:nvPr/>
        </p:nvPicPr>
        <p:blipFill rotWithShape="1">
          <a:blip r:embed="rId3" cstate="print"/>
          <a:srcRect l="23593" t="30961" r="24340" b="-1"/>
          <a:stretch/>
        </p:blipFill>
        <p:spPr>
          <a:xfrm>
            <a:off x="3626861" y="1700807"/>
            <a:ext cx="2237229" cy="398759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37046"/>
          <a:stretch/>
        </p:blipFill>
        <p:spPr>
          <a:xfrm>
            <a:off x="154454" y="1691701"/>
            <a:ext cx="3354777" cy="39967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125382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403648" y="188640"/>
            <a:ext cx="7272808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5-6 неделя. Наблюдаем и ухаживаем за рассадой</a:t>
            </a:r>
            <a:r>
              <a:rPr lang="ru-RU" sz="2400" b="1" dirty="0" smtClean="0">
                <a:solidFill>
                  <a:srgbClr val="00009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4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" dirty="0" smtClean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96752"/>
            <a:ext cx="3954833" cy="527311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8" name="Рисунок 7" descr="IMG_70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1623" y="1189441"/>
            <a:ext cx="3954833" cy="527311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5696" y="332656"/>
            <a:ext cx="5857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</a:rPr>
              <a:t>7 неделя. Рассаживаем рассаду томатов по домикам (стаканчикам)</a:t>
            </a:r>
            <a:endParaRPr lang="ru-RU" sz="2400" b="1" dirty="0" smtClean="0">
              <a:solidFill>
                <a:srgbClr val="000099"/>
              </a:solidFill>
            </a:endParaRPr>
          </a:p>
          <a:p>
            <a:endParaRPr lang="ru-RU" sz="2400" b="1" dirty="0">
              <a:solidFill>
                <a:srgbClr val="000099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412775"/>
            <a:ext cx="3744416" cy="499255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88640"/>
            <a:ext cx="8432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0099"/>
              </a:solidFill>
            </a:endParaRPr>
          </a:p>
          <a:p>
            <a:r>
              <a:rPr lang="ru-RU" sz="2400" b="1" dirty="0" smtClean="0">
                <a:solidFill>
                  <a:srgbClr val="000099"/>
                </a:solidFill>
              </a:rPr>
              <a:t>                          </a:t>
            </a:r>
          </a:p>
          <a:p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</a:rPr>
              <a:t>По мимо наблюдений и ухода за растениями, мы проводили игры: «Чья луковица длиннее», </a:t>
            </a:r>
            <a:r>
              <a:rPr lang="ru-RU" dirty="0" smtClean="0">
                <a:solidFill>
                  <a:srgbClr val="000099"/>
                </a:solidFill>
              </a:rPr>
              <a:t>« Угадай цветок», </a:t>
            </a:r>
            <a:r>
              <a:rPr lang="ru-RU" dirty="0" smtClean="0">
                <a:solidFill>
                  <a:srgbClr val="000099"/>
                </a:solidFill>
              </a:rPr>
              <a:t>«Назови части растения», «Что изменилось» и другие. Читали стихи, сказки об овощах, загадывали детям загадки.</a:t>
            </a:r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628800"/>
            <a:ext cx="6621857" cy="496639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548680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В начале июня рассада цветов  и томатов высажена на огород и участок детского сада.</a:t>
            </a:r>
            <a:endParaRPr lang="ru-RU" sz="2400" b="1" dirty="0">
              <a:solidFill>
                <a:srgbClr val="000099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130" y="1761054"/>
            <a:ext cx="3461683" cy="461557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Override1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</TotalTime>
  <Words>165</Words>
  <Application>Microsoft Office PowerPoint</Application>
  <PresentationFormat>Экран (4:3)</PresentationFormat>
  <Paragraphs>27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Neo</cp:lastModifiedBy>
  <cp:revision>51</cp:revision>
  <dcterms:created xsi:type="dcterms:W3CDTF">2015-03-08T08:44:47Z</dcterms:created>
  <dcterms:modified xsi:type="dcterms:W3CDTF">2019-09-27T12:13:55Z</dcterms:modified>
</cp:coreProperties>
</file>