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4" r:id="rId16"/>
    <p:sldId id="273" r:id="rId17"/>
    <p:sldId id="272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1F0B42-E0D1-458E-B24A-535946DF5CE7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CB1619-86E2-4C4B-A1AF-738D5EF00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«ЛЕГО - ДРУГ»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Применение </a:t>
            </a:r>
            <a:r>
              <a:rPr lang="en-US" dirty="0" smtClean="0"/>
              <a:t>LEGO DAKTA</a:t>
            </a:r>
            <a:r>
              <a:rPr lang="ru-RU" dirty="0" smtClean="0"/>
              <a:t> в коррекционно-развивающих </a:t>
            </a:r>
            <a:r>
              <a:rPr lang="ru-RU" dirty="0" smtClean="0"/>
              <a:t>целях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2800" dirty="0" smtClean="0"/>
              <a:t>Подготовила  воспитатель логопедической группы Цурикова Т.В.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Мытищи 2016 год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Конструирование по теме.                                   Основная цель конструирования по заданной теме – актуализация и закрепление знаний и умений.</a:t>
            </a:r>
            <a:endParaRPr lang="ru-RU" sz="2800" dirty="0"/>
          </a:p>
        </p:txBody>
      </p:sp>
      <p:pic>
        <p:nvPicPr>
          <p:cNvPr id="5" name="Содержимое 4" descr="IMG_56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IMG_56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715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Фирмой </a:t>
            </a:r>
            <a:r>
              <a:rPr lang="ru-RU" sz="2800" dirty="0" err="1" smtClean="0"/>
              <a:t>лего</a:t>
            </a:r>
            <a:r>
              <a:rPr lang="ru-RU" sz="2800" dirty="0" smtClean="0"/>
              <a:t> предлагается широкий выбор наборов : « дом», « аэропорт», « зоопарк», « семья» и другие.</a:t>
            </a:r>
            <a:endParaRPr lang="ru-RU" sz="2800" dirty="0"/>
          </a:p>
        </p:txBody>
      </p:sp>
      <p:pic>
        <p:nvPicPr>
          <p:cNvPr id="5" name="Содержимое 4" descr="Лего 10657 - Моя первая стройка Lego 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Лего 4628 - Игра с кирпичиками Lego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68128"/>
            <a:ext cx="4191000" cy="358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Конструктор </a:t>
            </a:r>
            <a:r>
              <a:rPr lang="ru-RU" sz="2800" dirty="0" err="1" smtClean="0"/>
              <a:t>лего-прима</a:t>
            </a:r>
            <a:r>
              <a:rPr lang="ru-RU" sz="2800" dirty="0" smtClean="0"/>
              <a:t> (для детей до 2 лет)</a:t>
            </a:r>
            <a:endParaRPr lang="ru-RU" sz="2800" dirty="0"/>
          </a:p>
        </p:txBody>
      </p:sp>
      <p:pic>
        <p:nvPicPr>
          <p:cNvPr id="5" name="Содержимое 4" descr="http://s56.radikal.ru/i153/1006/10/17b8580166b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20320"/>
            <a:ext cx="4191000" cy="38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r-kubikov.ru/upload/resize_cache/iblock/262/1024_768_1/10503_Prod.PN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24819"/>
            <a:ext cx="4343400" cy="307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Конструктор </a:t>
            </a:r>
            <a:r>
              <a:rPr lang="en-US" sz="2800" dirty="0" err="1" smtClean="0"/>
              <a:t>lego</a:t>
            </a:r>
            <a:r>
              <a:rPr lang="en-US" sz="2800" dirty="0" smtClean="0"/>
              <a:t> </a:t>
            </a:r>
            <a:r>
              <a:rPr lang="en-US" sz="2800" dirty="0" err="1" smtClean="0"/>
              <a:t>duplo</a:t>
            </a:r>
            <a:r>
              <a:rPr lang="ru-RU" sz="2800" dirty="0" smtClean="0"/>
              <a:t> (для детей от 2 лет до 5)</a:t>
            </a:r>
            <a:endParaRPr lang="ru-RU" sz="2800" dirty="0"/>
          </a:p>
        </p:txBody>
      </p:sp>
      <p:pic>
        <p:nvPicPr>
          <p:cNvPr id="5" name="Содержимое 4" descr="image description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500312"/>
            <a:ext cx="3905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image description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2643187"/>
            <a:ext cx="3905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Конструктор </a:t>
            </a:r>
            <a:r>
              <a:rPr lang="ru-RU" sz="2800" dirty="0" err="1" smtClean="0"/>
              <a:t>лего-фристайл</a:t>
            </a:r>
            <a:r>
              <a:rPr lang="ru-RU" sz="2800" dirty="0" smtClean="0"/>
              <a:t> (для детей старше 5 лет)</a:t>
            </a:r>
            <a:endParaRPr lang="ru-RU" sz="2800" dirty="0"/>
          </a:p>
        </p:txBody>
      </p:sp>
      <p:pic>
        <p:nvPicPr>
          <p:cNvPr id="5" name="Содержимое 4" descr="http://s3-eu-west-1.amazonaws.com/idei74/upload/stuff/big/rxje5vdjRSK7Cgn2otp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8576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24dar.ru/spree/products/1212/product/S-4435.jpg?1355324659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357430"/>
            <a:ext cx="4633914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0009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Основные элементы ЛЕГО напоминают кирпичики разных размеров. Их можно различать числом кнопочек.</a:t>
            </a:r>
            <a:endParaRPr lang="ru-RU" sz="2800" dirty="0"/>
          </a:p>
        </p:txBody>
      </p:sp>
      <p:pic>
        <p:nvPicPr>
          <p:cNvPr id="5" name="Содержимое 4" descr="http://upload.wikimedia.org/wikipedia/commons/thumb/3/32/Lego_Color_Bricks.jpg/280px-Lego_Color_Brick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2774950"/>
            <a:ext cx="3556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2-tub-ru.yandex.net/i?id=92846505-50-72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8-tub-ru.yandex.net/i?id=260260371-16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571744"/>
            <a:ext cx="211328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pload.wikimedia.org/wikipedia/commons/thumb/e/e3/Lego-cube-heights.jpg/280px-Lego-cube-height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14818"/>
            <a:ext cx="266192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715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   Кнопочки -  это специальные прочные приспособления для скрепления, расположенные вертикально и горизонтально.</a:t>
            </a:r>
            <a:endParaRPr lang="ru-RU" sz="2800" dirty="0"/>
          </a:p>
        </p:txBody>
      </p:sp>
      <p:pic>
        <p:nvPicPr>
          <p:cNvPr id="5" name="Содержимое 4" descr="http://upload.wikimedia.org/wikipedia/commons/thumb/1/1a/Lego_dimensions.svg/280px-Lego_dimensions.svg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667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1/11/Base-principle-of-lego.jpg/280px-Base-principle-of-le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26619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T-4002 Кирпичик для хранения - синий (LEGO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000240"/>
            <a:ext cx="16256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T-4003 Кирпичик для хранения - красный (LEGO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571876"/>
            <a:ext cx="16256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im4-tub-ru.yandex.net/i?id=454311939-03-72&amp;n=21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785926"/>
            <a:ext cx="40719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T-4004 Кирпичик для хранения - синий (LEGO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5143512"/>
            <a:ext cx="16256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T-4003 Кирпичик для хранения - жёлтый (LEGO)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5072074"/>
            <a:ext cx="16256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287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Другие формочки похожи на сапожок, клювик, овал с глазами, а также фигуры человечков и животных с такими же унифицированными узлами крепления.</a:t>
            </a:r>
            <a:endParaRPr lang="ru-RU" sz="2800" dirty="0"/>
          </a:p>
        </p:txBody>
      </p:sp>
      <p:pic>
        <p:nvPicPr>
          <p:cNvPr id="5" name="Содержимое 4" descr="Изображени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450059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Изображение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Мастер – класс для больших и маленьких</a:t>
            </a:r>
            <a:endParaRPr lang="ru-RU" sz="2800" dirty="0"/>
          </a:p>
        </p:txBody>
      </p:sp>
      <p:pic>
        <p:nvPicPr>
          <p:cNvPr id="5" name="Содержимое 4" descr="сканирование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73604"/>
            <a:ext cx="4191000" cy="2777592"/>
          </a:xfrm>
        </p:spPr>
      </p:pic>
      <p:pic>
        <p:nvPicPr>
          <p:cNvPr id="6" name="Содержимое 5" descr="сканирование0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67857"/>
            <a:ext cx="4343400" cy="298908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Работа с родителями</a:t>
            </a:r>
            <a:endParaRPr lang="ru-RU" sz="2800" dirty="0"/>
          </a:p>
        </p:txBody>
      </p:sp>
      <p:pic>
        <p:nvPicPr>
          <p:cNvPr id="5" name="Содержимое 4" descr="сканирование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55102"/>
            <a:ext cx="4191000" cy="2814595"/>
          </a:xfrm>
        </p:spPr>
      </p:pic>
      <p:pic>
        <p:nvPicPr>
          <p:cNvPr id="6" name="Содержимое 5" descr="сканирование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2961" y="1600200"/>
            <a:ext cx="3213878" cy="4724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Дети всего мира могут общаться на одном языке – </a:t>
            </a:r>
            <a:r>
              <a:rPr lang="ru-RU" sz="2800" dirty="0" err="1" smtClean="0"/>
              <a:t>языке</a:t>
            </a:r>
            <a:r>
              <a:rPr lang="ru-RU" sz="2800" dirty="0" smtClean="0"/>
              <a:t> игры. Игра помогает им понять сложный, разнообразный мир, в </a:t>
            </a:r>
            <a:r>
              <a:rPr lang="ru-RU" sz="2800" dirty="0" err="1" smtClean="0"/>
              <a:t>в</a:t>
            </a:r>
            <a:r>
              <a:rPr lang="ru-RU" sz="2800" dirty="0" smtClean="0"/>
              <a:t> котором они растут</a:t>
            </a:r>
            <a:endParaRPr lang="ru-RU" sz="2800" dirty="0"/>
          </a:p>
        </p:txBody>
      </p:sp>
      <p:pic>
        <p:nvPicPr>
          <p:cNvPr id="4" name="Содержимое 3" descr="IMG_5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287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Дети играют со всем, что попадается им в руки, поэтому им нужны для игр безопасные и прочные вещи, и </a:t>
            </a:r>
            <a:r>
              <a:rPr lang="ru-RU" sz="2800" dirty="0" err="1" smtClean="0"/>
              <a:t>лего-конструкторы</a:t>
            </a:r>
            <a:r>
              <a:rPr lang="ru-RU" sz="2800" dirty="0" smtClean="0"/>
              <a:t> дают им возможность для экспериментирования и самовыражения</a:t>
            </a:r>
            <a:endParaRPr lang="ru-RU" sz="2800" dirty="0"/>
          </a:p>
        </p:txBody>
      </p:sp>
      <p:pic>
        <p:nvPicPr>
          <p:cNvPr id="7" name="Содержимое 6" descr="IMG_56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8" name="Содержимое 7" descr="IMG_56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8867"/>
            <a:ext cx="4343400" cy="31623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287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Лего</a:t>
            </a:r>
            <a:r>
              <a:rPr lang="ru-RU" sz="2800" dirty="0" smtClean="0"/>
              <a:t> развивает детское творчество, поощряет к созданию разных вещей из стандартных наборов элементов – настолько разных, насколько далеко может зайти детское воображение.</a:t>
            </a:r>
            <a:endParaRPr lang="ru-RU" sz="2800" dirty="0"/>
          </a:p>
        </p:txBody>
      </p:sp>
      <p:pic>
        <p:nvPicPr>
          <p:cNvPr id="7" name="Содержимое 6" descr="IMG_56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10" name="Содержимое 9" descr="IMG_56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Конструктор ЛЕГО – это занимательный материал, стимулирующий детскую фантазию, воображение, формирующий моторные навыки.</a:t>
            </a:r>
            <a:endParaRPr lang="ru-RU" sz="2800" dirty="0"/>
          </a:p>
        </p:txBody>
      </p:sp>
      <p:pic>
        <p:nvPicPr>
          <p:cNvPr id="5" name="Содержимое 4" descr="IMG_56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IMG_56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Конструирование по простейшим чертежам и наглядным схемам</a:t>
            </a:r>
            <a:endParaRPr lang="ru-RU" dirty="0"/>
          </a:p>
        </p:txBody>
      </p:sp>
      <p:pic>
        <p:nvPicPr>
          <p:cNvPr id="5" name="Содержимое 4" descr="IMG_56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IMG_56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результате такого обучения у детей формируются мышление и познавательные способности</a:t>
            </a:r>
            <a:endParaRPr lang="ru-RU" sz="2800" dirty="0"/>
          </a:p>
        </p:txBody>
      </p:sp>
      <p:pic>
        <p:nvPicPr>
          <p:cNvPr id="5" name="Содержимое 4" descr="IMG_56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IMG_56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144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Игровое упражнение – составление рассказа по схеме « Расскажи, как у тебя получилось это животное»</a:t>
            </a:r>
            <a:endParaRPr lang="ru-RU" sz="2800" dirty="0"/>
          </a:p>
        </p:txBody>
      </p:sp>
      <p:pic>
        <p:nvPicPr>
          <p:cNvPr id="5" name="Содержимое 4" descr="IMG_56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IMG_56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Игра « Послушай и сделай «. Цель : развивать внимание, мышление, наблюдательность, мелкую моторику рук.</a:t>
            </a:r>
            <a:endParaRPr lang="ru-RU" sz="2800" dirty="0"/>
          </a:p>
        </p:txBody>
      </p:sp>
      <p:pic>
        <p:nvPicPr>
          <p:cNvPr id="5" name="Содержимое 4" descr="IMG_56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IMG_56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276</TotalTime>
  <Words>314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                         «ЛЕГО - ДРУГ»</vt:lpstr>
      <vt:lpstr>    Дети всего мира могут общаться на одном языке – языке игры. Игра помогает им понять сложный, разнообразный мир, в в котором они растут</vt:lpstr>
      <vt:lpstr>      Дети играют со всем, что попадается им в руки, поэтому им нужны для игр безопасные и прочные вещи, и лего-конструкторы дают им возможность для экспериментирования и самовыражения</vt:lpstr>
      <vt:lpstr>      Лего развивает детское творчество, поощряет к созданию разных вещей из стандартных наборов элементов – настолько разных, насколько далеко может зайти детское воображение.</vt:lpstr>
      <vt:lpstr>    Конструктор ЛЕГО – это занимательный материал, стимулирующий детскую фантазию, воображение, формирующий моторные навыки.</vt:lpstr>
      <vt:lpstr>Конструирование по простейшим чертежам и наглядным схемам</vt:lpstr>
      <vt:lpstr>В результате такого обучения у детей формируются мышление и познавательные способности</vt:lpstr>
      <vt:lpstr>Игровое упражнение – составление рассказа по схеме « Расскажи, как у тебя получилось это животное»</vt:lpstr>
      <vt:lpstr>             Игра « Послушай и сделай «. Цель : развивать внимание, мышление, наблюдательность, мелкую моторику рук.</vt:lpstr>
      <vt:lpstr>Конструирование по теме.                                   Основная цель конструирования по заданной теме – актуализация и закрепление знаний и умений.</vt:lpstr>
      <vt:lpstr>             Фирмой лего предлагается широкий выбор наборов : « дом», « аэропорт», « зоопарк», « семья» и другие.</vt:lpstr>
      <vt:lpstr>Конструктор лего-прима (для детей до 2 лет)</vt:lpstr>
      <vt:lpstr>Конструктор lego duplo (для детей от 2 лет до 5)</vt:lpstr>
      <vt:lpstr>Конструктор лего-фристайл (для детей старше 5 лет)</vt:lpstr>
      <vt:lpstr>Основные элементы ЛЕГО напоминают кирпичики разных размеров. Их можно различать числом кнопочек.</vt:lpstr>
      <vt:lpstr>                       Кнопочки -  это специальные прочные приспособления для скрепления, расположенные вертикально и горизонтально.</vt:lpstr>
      <vt:lpstr>Другие формочки похожи на сапожок, клювик, овал с глазами, а также фигуры человечков и животных с такими же унифицированными узлами крепления.</vt:lpstr>
      <vt:lpstr>Мастер – класс для больших и маленьких</vt:lpstr>
      <vt:lpstr>Работа с родителями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Цуриков</dc:creator>
  <cp:lastModifiedBy>Андрей</cp:lastModifiedBy>
  <cp:revision>31</cp:revision>
  <dcterms:created xsi:type="dcterms:W3CDTF">2013-03-07T16:45:56Z</dcterms:created>
  <dcterms:modified xsi:type="dcterms:W3CDTF">2019-12-10T16:48:52Z</dcterms:modified>
</cp:coreProperties>
</file>