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74" r:id="rId5"/>
    <p:sldId id="277" r:id="rId6"/>
    <p:sldId id="269" r:id="rId7"/>
    <p:sldId id="266" r:id="rId8"/>
    <p:sldId id="263" r:id="rId9"/>
    <p:sldId id="268" r:id="rId10"/>
    <p:sldId id="271" r:id="rId11"/>
    <p:sldId id="267" r:id="rId12"/>
    <p:sldId id="261" r:id="rId13"/>
    <p:sldId id="262" r:id="rId14"/>
    <p:sldId id="264" r:id="rId15"/>
    <p:sldId id="260" r:id="rId16"/>
    <p:sldId id="272" r:id="rId17"/>
    <p:sldId id="281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4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9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4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9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A476-61E9-472C-B66C-BA4AFD3C4A5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51EF-82C9-413E-A02A-E012482C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8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340768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интеллектуально-творческих способностей дошкольников средствами развивающих игр и пособий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764705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Творческий потенциал развивающих игр </a:t>
            </a:r>
            <a:r>
              <a:rPr lang="ru-RU" sz="2800" b="1" dirty="0" err="1" smtClean="0"/>
              <a:t>Воскобовича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Развивающие игры дают возможность придумывать и воплощать задуманное в действительность  и детям,  и взрослым. Сочетание вариативности и творчества делают игры интересными для ребенка </a:t>
            </a:r>
            <a:r>
              <a:rPr lang="ru-RU" sz="2400" b="1" dirty="0" smtClean="0"/>
              <a:t>в течение </a:t>
            </a:r>
            <a:r>
              <a:rPr lang="ru-RU" sz="2400" b="1" dirty="0"/>
              <a:t>длительного периода времени, превращая игровой процесс в</a:t>
            </a:r>
          </a:p>
          <a:p>
            <a:r>
              <a:rPr lang="ru-RU" sz="2400" b="1" dirty="0"/>
              <a:t>«долгоиграющий восторг». </a:t>
            </a:r>
          </a:p>
        </p:txBody>
      </p:sp>
      <p:pic>
        <p:nvPicPr>
          <p:cNvPr id="5" name="Picture 2" descr="C:\Users\елена\Desktop\3f2b8b9d840a0778807fca6dc0c51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421">
            <a:off x="812883" y="4338444"/>
            <a:ext cx="3449368" cy="18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hello_html_7b00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673">
            <a:off x="5453382" y="3838775"/>
            <a:ext cx="2690718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elena\OneDrive\Рабочий стол\фото2\img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28800"/>
            <a:ext cx="7704855" cy="43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980728"/>
            <a:ext cx="573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РАЗВИВАЮЩИЕ ИРГЫ В.В.ВОСКОБОВИЧА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31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"/>
            <a:ext cx="922225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80731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Целью учебно-игрового пособия технологии «Сказочные лабиринты игры» является эффективное развитие интеллектуальных способностей ребенка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3" y="2123323"/>
            <a:ext cx="4111576" cy="2599993"/>
          </a:xfrm>
          <a:prstGeom prst="rect">
            <a:avLst/>
          </a:prstGeom>
        </p:spPr>
      </p:pic>
      <p:pic>
        <p:nvPicPr>
          <p:cNvPr id="7" name="Picture 2" descr="C:\Users\elena\OneDrive\Рабочий стол\фото2\IMG_1618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713484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lena\OneDrive\Рабочий стол\фото2\5fd192ebdd63124a5cd6f826f850c3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9597"/>
            <a:ext cx="31708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" y="-60156"/>
            <a:ext cx="9144000" cy="6918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технологии В.В.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построение педагогического процесса, способствующего интеллектуальному и творческому развитию детей, происходит в игре. Ведь именно с помощью игр и пособий развиваются психические процессы (внимание, память, мышление, воображение) и творческие. Одно из преимуществ игры – то, что она всегда требует активных действий каждого ребёнка. </a:t>
            </a:r>
          </a:p>
        </p:txBody>
      </p:sp>
      <p:pic>
        <p:nvPicPr>
          <p:cNvPr id="6" name="Picture 2" descr="C:\Users\елена\Desktop\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38" flipH="1">
            <a:off x="1131124" y="4179818"/>
            <a:ext cx="3037760" cy="1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\Desktop\bd12228d78ec4c693659acb3b25850cb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34" flipH="1">
            <a:off x="4318750" y="4071966"/>
            <a:ext cx="2881635" cy="20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Многие игры сопровождаются специальными методическими книгами со сказками, в которых различные сюжеты переплетаются с интеллектуальными заданиями, вопросами и иллюстрациями. Сказки  - задания и их добрые герои, сопровождая ребенка по игре, учат его не только математике, чтению, логике, но и человеческим взаимоотношениям.</a:t>
            </a:r>
          </a:p>
        </p:txBody>
      </p:sp>
      <p:pic>
        <p:nvPicPr>
          <p:cNvPr id="6" name="Picture 2" descr="C:\Users\елена\Desktop\886901dd4e54e0479ffec9683208786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507">
            <a:off x="540279" y="3577905"/>
            <a:ext cx="1666012" cy="19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\Desktop\mso-1-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634">
            <a:off x="2105575" y="3599472"/>
            <a:ext cx="1401132" cy="20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\Desktop\mso-1-1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667">
            <a:off x="4505387" y="3371946"/>
            <a:ext cx="1617643" cy="22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елена\Desktop\sima-3884270-0-700-n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74">
            <a:off x="6818578" y="3245606"/>
            <a:ext cx="1845585" cy="23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ена\Desktop\7a365f854e4f68f7f48bff0ea861b1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246">
            <a:off x="907041" y="4360298"/>
            <a:ext cx="2063513" cy="21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елена\Desktop\02.04_posobie_poznavatel_no-tvorcheskoe_razvitie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236">
            <a:off x="3489514" y="3970408"/>
            <a:ext cx="1472997" cy="21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елена\Desktop\mso-1-5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491">
            <a:off x="5904579" y="3794847"/>
            <a:ext cx="1622551" cy="23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1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Новизна технологии «Сказочные лабиринты игры» заключается в вариативном дидактическом сопровождении становления интеллектуальных, социальных и творческих умений детей в совместной деятельности взрослого и ребенка. Учитывая особенности каждого ребенка, который становится активным участником деятельности с использованием игрового пособия, педагог организует сотрудничество детей и взрослых как партнеров.  Методика </a:t>
            </a:r>
            <a:r>
              <a:rPr lang="ru-RU" sz="2400" b="1" dirty="0" err="1"/>
              <a:t>Воскобовича</a:t>
            </a:r>
            <a:r>
              <a:rPr lang="ru-RU" sz="2400" b="1" dirty="0"/>
              <a:t> отличается высокой эффективностью и доступностью. Ее легко и быстро осваивают как педагоги, так и родители дошкольников. В процессе игры создается особая доверительная атмосфера между ребенком и взрослым, благотворно влияющая на гармоничное развитие дошкольника.</a:t>
            </a:r>
          </a:p>
          <a:p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1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elena\OneDrive\Рабочий стол\фото2\IMG_20200127_104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7"/>
            <a:ext cx="4163325" cy="62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94116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Игровая ситуация «Тук-тук»</a:t>
            </a:r>
            <a:endParaRPr lang="ru-RU" sz="2400" b="1" dirty="0"/>
          </a:p>
        </p:txBody>
      </p:sp>
      <p:pic>
        <p:nvPicPr>
          <p:cNvPr id="5" name="Picture 2" descr="C:\Users\elena\OneDrive\Рабочий стол\фото2\IMG_20200127_104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61" y="260648"/>
            <a:ext cx="4117595" cy="62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09338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Дорожки</a:t>
            </a:r>
          </a:p>
        </p:txBody>
      </p:sp>
    </p:spTree>
    <p:extLst>
      <p:ext uri="{BB962C8B-B14F-4D97-AF65-F5344CB8AC3E}">
        <p14:creationId xmlns:p14="http://schemas.microsoft.com/office/powerpoint/2010/main" val="15792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755560" cy="731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elena\OneDrive\Рабочий стол\фото2\IMG_20200127_104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482244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lena\OneDrive\Рабочий стол\фото2\IMG_20200127_105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80" y="188640"/>
            <a:ext cx="45907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755560" cy="731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elena\OneDrive\Рабочий стол\фото2\IMG_20200127_105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840"/>
            <a:ext cx="4248472" cy="65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lena\OneDrive\Рабочий стол\фото2\IMG_20200127_110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840"/>
            <a:ext cx="4729984" cy="65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Игровой комплект «</a:t>
            </a:r>
            <a:r>
              <a:rPr lang="ru-RU" sz="2800" b="1" dirty="0" err="1" smtClean="0"/>
              <a:t>Коврограф</a:t>
            </a:r>
            <a:r>
              <a:rPr lang="ru-RU" sz="2800" b="1" dirty="0" smtClean="0"/>
              <a:t> Ларчик» позволяет максимально упростить, </a:t>
            </a:r>
          </a:p>
          <a:p>
            <a:r>
              <a:rPr lang="ru-RU" sz="2800" b="1" dirty="0" smtClean="0"/>
              <a:t>сократить подготовительный этап работы и проводить интересные, оригинальные, эффективные игровые упражнения, направленные на математическое развитие детей, ознакомление их с окружающим миром и многое другое.</a:t>
            </a:r>
            <a:endParaRPr lang="ru-RU" sz="2800" b="1" dirty="0"/>
          </a:p>
        </p:txBody>
      </p:sp>
      <p:pic>
        <p:nvPicPr>
          <p:cNvPr id="4" name="Picture 2" descr="C:\Users\елена\Desktop\3c2d43183b353f78028db6805c3e81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38826"/>
            <a:ext cx="6480720" cy="20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1824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256490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Выполнила: </a:t>
            </a:r>
            <a:r>
              <a:rPr lang="ru-RU" sz="3600" dirty="0" err="1" smtClean="0"/>
              <a:t>Веремеева</a:t>
            </a:r>
            <a:r>
              <a:rPr lang="ru-RU" sz="3600" dirty="0" smtClean="0"/>
              <a:t> М.А. </a:t>
            </a:r>
          </a:p>
          <a:p>
            <a:pPr algn="ctr"/>
            <a:r>
              <a:rPr lang="ru-RU" sz="3600" dirty="0" smtClean="0"/>
              <a:t>воспитатель МАДОУ «Ёлочка» №51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517232"/>
            <a:ext cx="182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Г. Мытищи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10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elena\OneDrive\Рабочий стол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1" y="332656"/>
            <a:ext cx="842773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Дошкольный возраст – период активного развития познавательной деятельности.  Поэтому одной из актуальных проблем дошкольной педагогики является эффективное развитие интеллектуальных и творческих способностей дошкольников. В дошкольном возрасте интеллектуальное развитие имеет важное значение, потому что формирует навыки успешного овладения учебной </a:t>
            </a:r>
            <a:r>
              <a:rPr lang="ru-RU" sz="2400" b="1" dirty="0"/>
              <a:t>деятельностью. Большую роль в будущей жизни дошкольника играют творческие способности. </a:t>
            </a:r>
          </a:p>
        </p:txBody>
      </p:sp>
    </p:spTree>
    <p:extLst>
      <p:ext uri="{BB962C8B-B14F-4D97-AF65-F5344CB8AC3E}">
        <p14:creationId xmlns:p14="http://schemas.microsoft.com/office/powerpoint/2010/main" val="29210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92697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Дети </a:t>
            </a:r>
            <a:r>
              <a:rPr lang="ru-RU" sz="2400" b="1" dirty="0"/>
              <a:t>с высоким уровнем интеллекта и креативности уверены в своих способностях, имеют адекватный уровень самооценки, обладают внутренней свободой и высоким самоконтролем. Благодаря использованию дидактических или развивающих игр процесс обучения дошкольников происходит в доступной и привлекательной форме, создаются благоприятные условия для развития интеллектуально-творческого потенциала </a:t>
            </a:r>
            <a:r>
              <a:rPr lang="ru-RU" sz="2400" b="1" dirty="0" smtClean="0"/>
              <a:t>ребёнка.</a:t>
            </a:r>
            <a:endParaRPr lang="ru-RU" sz="2400" b="1" dirty="0"/>
          </a:p>
        </p:txBody>
      </p:sp>
      <p:pic>
        <p:nvPicPr>
          <p:cNvPr id="1026" name="Picture 2" descr="C:\Users\elena\OneDrive\Рабочий стол\dolka-600x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74" y="3429000"/>
            <a:ext cx="2699082" cy="27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1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Одной из таких технологий является технология интенсивного развития интеллектуальных способностей детей дошкольников и младшего школьного возраста «Сказочные лабиринты игры» </a:t>
            </a:r>
            <a:r>
              <a:rPr lang="ru-RU" sz="2400" b="1" dirty="0" err="1"/>
              <a:t>В.В.Воскобовича</a:t>
            </a:r>
            <a:r>
              <a:rPr lang="ru-RU" sz="2400" b="1" dirty="0"/>
              <a:t>. </a:t>
            </a:r>
            <a:r>
              <a:rPr lang="ru-RU" sz="2400" b="1" dirty="0" smtClean="0"/>
              <a:t>Чтобы </a:t>
            </a:r>
            <a:r>
              <a:rPr lang="ru-RU" sz="2400" b="1" dirty="0"/>
              <a:t>ребенку было интересно и главное, полезно работать с этими играми, </a:t>
            </a:r>
            <a:r>
              <a:rPr lang="ru-RU" sz="2400" b="1" dirty="0" smtClean="0"/>
              <a:t>необходимо </a:t>
            </a:r>
            <a:r>
              <a:rPr lang="ru-RU" sz="2400" b="1" dirty="0"/>
              <a:t>было создать соответствующую развивающую среду. В целях внедрения в практику игровой технологии </a:t>
            </a:r>
            <a:r>
              <a:rPr lang="ru-RU" sz="2400" b="1" dirty="0" smtClean="0"/>
              <a:t>мы в группу приобрели несколько игровых пособий.</a:t>
            </a:r>
            <a:r>
              <a:rPr lang="ru-RU" sz="2400" dirty="0"/>
              <a:t> </a:t>
            </a:r>
            <a:r>
              <a:rPr lang="ru-RU" sz="2400" b="1" dirty="0"/>
              <a:t>Наиболее эффективным средством интеллектуального развития детей дошкольного возраста является игровая технология </a:t>
            </a:r>
            <a:r>
              <a:rPr lang="ru-RU" sz="2400" b="1" dirty="0" err="1"/>
              <a:t>В.В.Воскобовича</a:t>
            </a:r>
            <a:r>
              <a:rPr lang="ru-RU" sz="2400" b="1" dirty="0"/>
              <a:t> «</a:t>
            </a:r>
            <a:r>
              <a:rPr lang="ru-RU" sz="2400" b="1" dirty="0" err="1"/>
              <a:t>Коврограф</a:t>
            </a:r>
            <a:r>
              <a:rPr lang="ru-RU" sz="2400" b="1" dirty="0"/>
              <a:t> Ларчик» - это уникальный материал для всестороннего развития ребенка.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21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</a:t>
            </a:r>
            <a:r>
              <a:rPr lang="ru-RU" sz="2400" b="1" dirty="0" smtClean="0"/>
              <a:t> ЕЛЬ: «Сказочные лабиринты игры» - построение педагогического процесса, способствующего интеллектуально-творческому развитию детей в игре.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400" b="1" dirty="0" smtClean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Развитие у ребенка познавательного интереса и исследовательской деятельности.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Развитие наблюдательности, воображение, памяти, внимания, мышление и творчества.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Гармоничное развитие у детей эмоционально-образного и логического начал.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Развитие мелкой моторики.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Формирование базисных представлений об окружающем мире, математических понятий.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99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3"/>
            <a:ext cx="5472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Игровой комплекс </a:t>
            </a:r>
            <a:r>
              <a:rPr lang="ru-RU" sz="2400" b="1" i="1" dirty="0"/>
              <a:t>«</a:t>
            </a:r>
            <a:r>
              <a:rPr lang="ru-RU" sz="2400" b="1" i="1" dirty="0" err="1"/>
              <a:t>Коврограф</a:t>
            </a:r>
            <a:r>
              <a:rPr lang="ru-RU" sz="2400" b="1" i="1" dirty="0"/>
              <a:t> Ларчик»</a:t>
            </a:r>
            <a:r>
              <a:rPr lang="ru-RU" sz="2400" b="1" dirty="0"/>
              <a:t> - это игровое поле из </a:t>
            </a:r>
            <a:r>
              <a:rPr lang="ru-RU" sz="2400" b="1" dirty="0" err="1"/>
              <a:t>ковролина</a:t>
            </a:r>
            <a:r>
              <a:rPr lang="ru-RU" sz="2400" b="1" dirty="0"/>
              <a:t> и конструктивные элементы, прилагающийся к нему: «Забавные буквы», «Забавные цифры», «Разноцветные веревочки», «Разноцветные круги», «Разноцветные квадраты-эталоны цвета», «Буквы и цифры» и оригинальные элементы – зажимы, кармашки. </a:t>
            </a:r>
          </a:p>
          <a:p>
            <a:r>
              <a:rPr lang="ru-RU" sz="2400" b="1" i="1" dirty="0"/>
              <a:t>Эталонные фигуры «Ларчик</a:t>
            </a:r>
            <a:r>
              <a:rPr lang="ru-RU" sz="2400" b="1" dirty="0"/>
              <a:t>» - это фигуры из </a:t>
            </a:r>
            <a:r>
              <a:rPr lang="ru-RU" sz="2400" b="1" dirty="0" err="1"/>
              <a:t>ковролина</a:t>
            </a:r>
            <a:r>
              <a:rPr lang="ru-RU" sz="2400" b="1" dirty="0"/>
              <a:t> 3-х размеров, 8 цветов.</a:t>
            </a:r>
          </a:p>
          <a:p>
            <a:r>
              <a:rPr lang="ru-RU" sz="2400" b="1" i="1" dirty="0"/>
              <a:t>Разноцветные лепестки «Ларчик» </a:t>
            </a:r>
            <a:r>
              <a:rPr lang="ru-RU" sz="2400" b="1" dirty="0"/>
              <a:t>- набор разноцветных «лепестков» из </a:t>
            </a:r>
            <a:r>
              <a:rPr lang="ru-RU" sz="2400" b="1" dirty="0" err="1"/>
              <a:t>ковролина</a:t>
            </a:r>
            <a:r>
              <a:rPr lang="ru-RU" sz="2400" b="1" dirty="0"/>
              <a:t>.</a:t>
            </a:r>
          </a:p>
        </p:txBody>
      </p:sp>
      <p:pic>
        <p:nvPicPr>
          <p:cNvPr id="2050" name="Picture 2" descr="C:\Users\elena\OneDrive\Рабочий стол\6bc75a2e-aa9c-11e3-8c0a-90f652e28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97" y="3212976"/>
            <a:ext cx="26732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elena\OneDrive\Рабочий стол\фото2\voskobovich_kovrograf_larchi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2" y="973703"/>
            <a:ext cx="5033359" cy="49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2202" y="242088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КОВРОГРАФ ЛАРЧИК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62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124744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Особенности игровых пособий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916832"/>
            <a:ext cx="656256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Широкий возрастной диапазон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Вариативность игровых заданий и упражнений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Многофункциональность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Творческий потенциал.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Методическое сопровождение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Сказочность</a:t>
            </a:r>
            <a:endParaRPr lang="ru-RU" sz="2400" b="1" dirty="0"/>
          </a:p>
        </p:txBody>
      </p:sp>
      <p:pic>
        <p:nvPicPr>
          <p:cNvPr id="3074" name="Picture 2" descr="C:\Users\elena\OneDrive\Рабочий стол\e481b9eb5fc840d2da3d914945d788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751282" cy="32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elena</cp:lastModifiedBy>
  <cp:revision>29</cp:revision>
  <dcterms:created xsi:type="dcterms:W3CDTF">2020-01-28T05:49:30Z</dcterms:created>
  <dcterms:modified xsi:type="dcterms:W3CDTF">2020-01-28T20:59:08Z</dcterms:modified>
</cp:coreProperties>
</file>