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6" r:id="rId3"/>
    <p:sldId id="275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4" autoAdjust="0"/>
  </p:normalViewPr>
  <p:slideViewPr>
    <p:cSldViewPr>
      <p:cViewPr varScale="1">
        <p:scale>
          <a:sx n="83" d="100"/>
          <a:sy n="83" d="100"/>
        </p:scale>
        <p:origin x="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35CED-BCCC-4CE2-AF53-8DAEB101645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DE035-2E97-45C3-B63B-494F44B3E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3969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2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9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0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3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6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1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6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0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9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3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5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4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2F1B98-2668-4AFF-A812-08FF6959038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45BCFF-7699-433D-8023-70C0C2338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57884" y="5643578"/>
            <a:ext cx="317478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entury" panose="02040604050505020304" pitchFamily="18" charset="0"/>
                <a:ea typeface="Times New Roman" pitchFamily="18" charset="0"/>
              </a:rPr>
              <a:t>Выполнила Острянская И.Н.</a:t>
            </a:r>
            <a:endParaRPr lang="ru-RU" sz="1600" dirty="0">
              <a:solidFill>
                <a:schemeClr val="tx1"/>
              </a:solidFill>
              <a:latin typeface="Century" panose="02040604050505020304" pitchFamily="18" charset="0"/>
              <a:ea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8480" y="6315308"/>
            <a:ext cx="34290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" panose="02040604050505020304" pitchFamily="18" charset="0"/>
                <a:ea typeface="Times New Roman" pitchFamily="18" charset="0"/>
              </a:rPr>
              <a:t>Мытищи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Century" panose="02040604050505020304" pitchFamily="18" charset="0"/>
                <a:ea typeface="Times New Roman" pitchFamily="18" charset="0"/>
              </a:rPr>
              <a:t>2017г.</a:t>
            </a:r>
            <a:endParaRPr lang="ru-RU" sz="1600" dirty="0">
              <a:solidFill>
                <a:schemeClr val="tx1"/>
              </a:solidFill>
              <a:latin typeface="Century" panose="02040604050505020304" pitchFamily="18" charset="0"/>
              <a:ea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07704" y="52662"/>
            <a:ext cx="6950576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Times New Roman" pitchFamily="18" charset="0"/>
              </a:rPr>
              <a:t>Муниципальное Автономное Дошкольное Образовательное Учреждение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Times New Roman" pitchFamily="18" charset="0"/>
              </a:rPr>
              <a:t>Центр Развития  ребёнка - детский сад №51 «Ёлочка»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132856"/>
            <a:ext cx="5518396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Нетрадиционное физкультурное оборудование д</a:t>
            </a:r>
            <a:r>
              <a:rPr lang="ru-RU" sz="40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ля детей с </a:t>
            </a:r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ОВЗ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7" y="1135785"/>
            <a:ext cx="65202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точность движений, глазомер; сочетать замах с броском.</a:t>
            </a:r>
            <a:endParaRPr lang="ru-RU" sz="2000" dirty="0"/>
          </a:p>
        </p:txBody>
      </p:sp>
      <p:pic>
        <p:nvPicPr>
          <p:cNvPr id="1026" name="Picture 2" descr="C:\Documents and Settings\USER\Рабочий стол\DSC_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43964" y="-46006096"/>
            <a:ext cx="21431400" cy="37790702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DSC_0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115595" y="1989089"/>
            <a:ext cx="4536503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88640"/>
            <a:ext cx="49007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«Попади в цель»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be-missis.ru/images/Dom/D14/detsad-1393943538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 rot="16200000">
            <a:off x="4786100" y="2278798"/>
            <a:ext cx="4358985" cy="39230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1979712" y="1087537"/>
            <a:ext cx="68791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Цели: развитие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глазомера,меткости,координации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ловкости, внимания.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DSC_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88958" y="2871087"/>
            <a:ext cx="4425219" cy="2672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206526"/>
            <a:ext cx="53578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 Бильбоке»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DSC_0308.JPG"/>
          <p:cNvPicPr>
            <a:picLocks noChangeAspect="1" noChangeArrowheads="1"/>
          </p:cNvPicPr>
          <p:nvPr/>
        </p:nvPicPr>
        <p:blipFill>
          <a:blip r:embed="rId2" cstate="print"/>
          <a:srcRect t="19981" r="4688"/>
          <a:stretch>
            <a:fillRect/>
          </a:stretch>
        </p:blipFill>
        <p:spPr bwMode="auto">
          <a:xfrm rot="5400000">
            <a:off x="4651050" y="2564134"/>
            <a:ext cx="4572033" cy="27298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85728"/>
            <a:ext cx="687970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для формирования р</a:t>
            </a:r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азличных видов ходьбы</a:t>
            </a:r>
            <a:endParaRPr lang="ru-RU" sz="28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DSC_0346.JPG"/>
          <p:cNvPicPr>
            <a:picLocks noChangeAspect="1" noChangeArrowheads="1"/>
          </p:cNvPicPr>
          <p:nvPr/>
        </p:nvPicPr>
        <p:blipFill>
          <a:blip r:embed="rId3" cstate="print"/>
          <a:srcRect l="12392" b="26829"/>
          <a:stretch>
            <a:fillRect/>
          </a:stretch>
        </p:blipFill>
        <p:spPr bwMode="auto">
          <a:xfrm rot="5400000">
            <a:off x="1009777" y="2468971"/>
            <a:ext cx="4611724" cy="29598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Загрузки\DSC_0339.JPG"/>
          <p:cNvPicPr>
            <a:picLocks noChangeAspect="1" noChangeArrowheads="1"/>
          </p:cNvPicPr>
          <p:nvPr/>
        </p:nvPicPr>
        <p:blipFill>
          <a:blip r:embed="rId2" cstate="print"/>
          <a:srcRect l="20870" t="26471"/>
          <a:stretch>
            <a:fillRect/>
          </a:stretch>
        </p:blipFill>
        <p:spPr bwMode="auto">
          <a:xfrm rot="5400000">
            <a:off x="562898" y="2573948"/>
            <a:ext cx="4160552" cy="228601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DSC_0337.JPG"/>
          <p:cNvPicPr>
            <a:picLocks noChangeAspect="1" noChangeArrowheads="1"/>
          </p:cNvPicPr>
          <p:nvPr/>
        </p:nvPicPr>
        <p:blipFill>
          <a:blip r:embed="rId3" cstate="print"/>
          <a:srcRect l="17333" t="11323" r="20000"/>
          <a:stretch>
            <a:fillRect/>
          </a:stretch>
        </p:blipFill>
        <p:spPr bwMode="auto">
          <a:xfrm>
            <a:off x="3786182" y="1571611"/>
            <a:ext cx="5072098" cy="42256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4291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DSC_0324.JPG"/>
          <p:cNvPicPr>
            <a:picLocks noChangeAspect="1" noChangeArrowheads="1"/>
          </p:cNvPicPr>
          <p:nvPr/>
        </p:nvPicPr>
        <p:blipFill>
          <a:blip r:embed="rId2" cstate="print"/>
          <a:srcRect l="4970" r="13861"/>
          <a:stretch>
            <a:fillRect/>
          </a:stretch>
        </p:blipFill>
        <p:spPr bwMode="auto">
          <a:xfrm rot="5400000">
            <a:off x="5122007" y="2264070"/>
            <a:ext cx="4214842" cy="30106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06943" y="381308"/>
            <a:ext cx="795695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</a:rPr>
              <a:t>Игры для выполнения р</a:t>
            </a:r>
            <a:r>
              <a:rPr lang="ru-RU" sz="2800" b="1" cap="none" spc="0" dirty="0" smtClean="0">
                <a:ln w="11430"/>
                <a:solidFill>
                  <a:srgbClr val="0070C0"/>
                </a:solidFill>
              </a:rPr>
              <a:t>азновидностей прыжков</a:t>
            </a:r>
            <a:endParaRPr lang="ru-RU" sz="2800" b="1" cap="none" spc="0" dirty="0">
              <a:ln w="11430"/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\Рабочий стол\DSC_0348.JPG"/>
          <p:cNvPicPr>
            <a:picLocks noChangeAspect="1" noChangeArrowheads="1"/>
          </p:cNvPicPr>
          <p:nvPr/>
        </p:nvPicPr>
        <p:blipFill>
          <a:blip r:embed="rId3" cstate="print"/>
          <a:srcRect l="17391" r="14130"/>
          <a:stretch>
            <a:fillRect/>
          </a:stretch>
        </p:blipFill>
        <p:spPr bwMode="auto">
          <a:xfrm>
            <a:off x="1115616" y="1661950"/>
            <a:ext cx="4428586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71462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729652"/>
            <a:ext cx="714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 за внимание 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700808"/>
            <a:ext cx="7143800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нескоординированные движения;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сниженная ориентация в пространстве;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неточное выполнение двигательных заданий;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тревожность и неуверенность в действиях;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трудности в усвоении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ослабленный мышечный тонус;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при взаимодействии со сверстниками в  игровой деятельности;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548680"/>
            <a:ext cx="671517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детей с ОВЗ характерно: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772816"/>
            <a:ext cx="7715304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и крупной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физических качеств: скоростных, силовых, гибкости, выносливости,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 осознанной потребности в двигательной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Овладение основными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20688"/>
            <a:ext cx="314327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roha.net/images/articles/komplex_upragnenij_dlya_detej_ot_3_do_5_let_1114_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33847"/>
            <a:ext cx="4277291" cy="3886756"/>
          </a:xfrm>
          <a:prstGeom prst="rect">
            <a:avLst/>
          </a:prstGeom>
          <a:noFill/>
        </p:spPr>
      </p:pic>
      <p:pic>
        <p:nvPicPr>
          <p:cNvPr id="5" name="Picture 2" descr="https://centrraduga.nethouse.ru/static/img/0000/0005/5369/55369312.l2iufkme77.W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763" y="1943193"/>
            <a:ext cx="3624337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41900" y="1262706"/>
            <a:ext cx="25717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Крупная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262706"/>
            <a:ext cx="38246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Мелкая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35998"/>
            <a:ext cx="507209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ОТОРИКА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and-move-clip-art-10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19" y="908720"/>
            <a:ext cx="5826757" cy="5505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7620" y="4143380"/>
            <a:ext cx="2343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Мелкая  моторика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 rot="13744029">
            <a:off x="1774390" y="3714597"/>
            <a:ext cx="247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РЕЧЬ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 rot="14105530">
            <a:off x="2528959" y="2413972"/>
            <a:ext cx="221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ПАМЯТЬ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592614" y="2055575"/>
            <a:ext cx="242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МЫШЛЕНИЕ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 rot="16525305">
            <a:off x="4949567" y="2086353"/>
            <a:ext cx="248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ОСПРИЯТИЕ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 rot="17716841">
            <a:off x="5773745" y="2903333"/>
            <a:ext cx="255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ВНИМАНИЕ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38942" y="166100"/>
            <a:ext cx="30523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DSC_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8" y="2348880"/>
            <a:ext cx="4572032" cy="3286148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DSC_0334.JPG"/>
          <p:cNvPicPr>
            <a:picLocks noChangeAspect="1" noChangeArrowheads="1"/>
          </p:cNvPicPr>
          <p:nvPr/>
        </p:nvPicPr>
        <p:blipFill>
          <a:blip r:embed="rId3" cstate="print"/>
          <a:srcRect l="9258" r="12963"/>
          <a:stretch>
            <a:fillRect/>
          </a:stretch>
        </p:blipFill>
        <p:spPr bwMode="auto">
          <a:xfrm>
            <a:off x="571440" y="2348880"/>
            <a:ext cx="4000528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47664" y="260648"/>
            <a:ext cx="721084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Массаж и </a:t>
            </a:r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самомассаж </a:t>
            </a:r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пальцев рук 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1577"/>
            <a:ext cx="3427500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38" y="2132856"/>
            <a:ext cx="3929090" cy="324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1760" y="260648"/>
            <a:ext cx="661926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с сыпучими материалами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06" y="1157843"/>
            <a:ext cx="80724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босохождения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Цель:развивать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чувство равновесия, способствовать профилактике плоскостопия</a:t>
            </a:r>
            <a:r>
              <a:rPr lang="ru-RU" sz="1600" dirty="0" smtClean="0"/>
              <a:t>.</a:t>
            </a:r>
          </a:p>
        </p:txBody>
      </p:sp>
      <p:pic>
        <p:nvPicPr>
          <p:cNvPr id="1026" name="Picture 2" descr="C:\Documents and Settings\USER\Рабочий стол\DSC_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67398" y="2225290"/>
            <a:ext cx="4401989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342220"/>
            <a:ext cx="510824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Дорожки здоровья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92696"/>
            <a:ext cx="7429552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Игры для развития ловкости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«Палочки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моталочки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»Цель: Развивать ловкость рук, быстроту реакции, мелкую моторику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780928"/>
            <a:ext cx="5143536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569</TotalTime>
  <Words>188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160</cp:revision>
  <dcterms:created xsi:type="dcterms:W3CDTF">2017-11-26T18:28:27Z</dcterms:created>
  <dcterms:modified xsi:type="dcterms:W3CDTF">2020-12-07T17:51:54Z</dcterms:modified>
</cp:coreProperties>
</file>